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758" r:id="rId3"/>
  </p:sldMasterIdLst>
  <p:notesMasterIdLst>
    <p:notesMasterId r:id="rId10"/>
  </p:notesMasterIdLst>
  <p:handoutMasterIdLst>
    <p:handoutMasterId r:id="rId11"/>
  </p:handoutMasterIdLst>
  <p:sldIdLst>
    <p:sldId id="372" r:id="rId4"/>
    <p:sldId id="529" r:id="rId5"/>
    <p:sldId id="536" r:id="rId6"/>
    <p:sldId id="533" r:id="rId7"/>
    <p:sldId id="537" r:id="rId8"/>
    <p:sldId id="540" r:id="rId9"/>
  </p:sldIdLst>
  <p:sldSz cx="12190413" cy="6859588"/>
  <p:notesSz cx="6805613" cy="9944100"/>
  <p:defaultTextStyle>
    <a:defPPr>
      <a:defRPr lang="ru-RU"/>
    </a:defPPr>
    <a:lvl1pPr marL="0" algn="l" defTabSz="9260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3028" algn="l" defTabSz="9260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26056" algn="l" defTabSz="9260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89084" algn="l" defTabSz="9260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52111" algn="l" defTabSz="9260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15140" algn="l" defTabSz="9260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78169" algn="l" defTabSz="9260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41196" algn="l" defTabSz="9260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704225" algn="l" defTabSz="9260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4912"/>
    <a:srgbClr val="2B953F"/>
    <a:srgbClr val="B91403"/>
    <a:srgbClr val="669900"/>
    <a:srgbClr val="F68D36"/>
    <a:srgbClr val="F5801F"/>
    <a:srgbClr val="F6903C"/>
    <a:srgbClr val="FFFFFF"/>
    <a:srgbClr val="F5F5F5"/>
    <a:srgbClr val="2B75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77" autoAdjust="0"/>
    <p:restoredTop sz="98417" autoAdjust="0"/>
  </p:normalViewPr>
  <p:slideViewPr>
    <p:cSldViewPr>
      <p:cViewPr>
        <p:scale>
          <a:sx n="75" d="100"/>
          <a:sy n="75" d="100"/>
        </p:scale>
        <p:origin x="-1350" y="-342"/>
      </p:cViewPr>
      <p:guideLst>
        <p:guide orient="horz" pos="2161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18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4942" y="3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DE28C-5B1B-4327-82B2-C0BA81C77F53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3" y="9445173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4942" y="9445173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5553D-D7D1-43AB-B740-ACA9D809D1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21388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42" y="3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33E2D5-6D97-44AF-A5D0-B61754EC999C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1063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85601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45173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42" y="9445173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A9E22B-BF30-41F2-ACA8-767A45C625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6393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260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3028" algn="l" defTabSz="9260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26056" algn="l" defTabSz="9260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89084" algn="l" defTabSz="9260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52111" algn="l" defTabSz="9260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15140" algn="l" defTabSz="9260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78169" algn="l" defTabSz="9260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41196" algn="l" defTabSz="9260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04225" algn="l" defTabSz="9260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1063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9E22B-BF30-41F2-ACA8-767A45C62540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8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9E22B-BF30-41F2-ACA8-767A45C6254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8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9E22B-BF30-41F2-ACA8-767A45C6254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8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9E22B-BF30-41F2-ACA8-767A45C6254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8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804" y="1122628"/>
            <a:ext cx="9142810" cy="2388153"/>
          </a:xfrm>
        </p:spPr>
        <p:txBody>
          <a:bodyPr anchor="b"/>
          <a:lstStyle>
            <a:lvl1pPr algn="ctr">
              <a:defRPr sz="61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804" y="3602872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63028" indent="0" algn="ctr">
              <a:buNone/>
              <a:defRPr sz="2000"/>
            </a:lvl2pPr>
            <a:lvl3pPr marL="926056" indent="0" algn="ctr">
              <a:buNone/>
              <a:defRPr sz="1800"/>
            </a:lvl3pPr>
            <a:lvl4pPr marL="1389084" indent="0" algn="ctr">
              <a:buNone/>
              <a:defRPr sz="1700"/>
            </a:lvl4pPr>
            <a:lvl5pPr marL="1852111" indent="0" algn="ctr">
              <a:buNone/>
              <a:defRPr sz="1700"/>
            </a:lvl5pPr>
            <a:lvl6pPr marL="2315140" indent="0" algn="ctr">
              <a:buNone/>
              <a:defRPr sz="1700"/>
            </a:lvl6pPr>
            <a:lvl7pPr marL="2778169" indent="0" algn="ctr">
              <a:buNone/>
              <a:defRPr sz="1700"/>
            </a:lvl7pPr>
            <a:lvl8pPr marL="3241196" indent="0" algn="ctr">
              <a:buNone/>
              <a:defRPr sz="1700"/>
            </a:lvl8pPr>
            <a:lvl9pPr marL="3704225" indent="0" algn="ctr">
              <a:buNone/>
              <a:defRPr sz="17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75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405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745" y="1710137"/>
            <a:ext cx="10514231" cy="2853398"/>
          </a:xfrm>
        </p:spPr>
        <p:txBody>
          <a:bodyPr anchor="b"/>
          <a:lstStyle>
            <a:lvl1pPr>
              <a:defRPr sz="61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745" y="4590531"/>
            <a:ext cx="10514231" cy="150053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6302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26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8908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185211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3151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277816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24119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370422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784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1398" y="1826048"/>
            <a:ext cx="5180926" cy="435234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338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80" y="365211"/>
            <a:ext cx="10514231" cy="132587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682" y="1681557"/>
            <a:ext cx="5157117" cy="82410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3028" indent="0">
              <a:buNone/>
              <a:defRPr sz="2000" b="1"/>
            </a:lvl2pPr>
            <a:lvl3pPr marL="926056" indent="0">
              <a:buNone/>
              <a:defRPr sz="1800" b="1"/>
            </a:lvl3pPr>
            <a:lvl4pPr marL="1389084" indent="0">
              <a:buNone/>
              <a:defRPr sz="1700" b="1"/>
            </a:lvl4pPr>
            <a:lvl5pPr marL="1852111" indent="0">
              <a:buNone/>
              <a:defRPr sz="1700" b="1"/>
            </a:lvl5pPr>
            <a:lvl6pPr marL="2315140" indent="0">
              <a:buNone/>
              <a:defRPr sz="1700" b="1"/>
            </a:lvl6pPr>
            <a:lvl7pPr marL="2778169" indent="0">
              <a:buNone/>
              <a:defRPr sz="1700" b="1"/>
            </a:lvl7pPr>
            <a:lvl8pPr marL="3241196" indent="0">
              <a:buNone/>
              <a:defRPr sz="1700" b="1"/>
            </a:lvl8pPr>
            <a:lvl9pPr marL="3704225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682" y="2505656"/>
            <a:ext cx="5157117" cy="3685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1405" y="1681557"/>
            <a:ext cx="5182513" cy="82410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3028" indent="0">
              <a:buNone/>
              <a:defRPr sz="2000" b="1"/>
            </a:lvl2pPr>
            <a:lvl3pPr marL="926056" indent="0">
              <a:buNone/>
              <a:defRPr sz="1800" b="1"/>
            </a:lvl3pPr>
            <a:lvl4pPr marL="1389084" indent="0">
              <a:buNone/>
              <a:defRPr sz="1700" b="1"/>
            </a:lvl4pPr>
            <a:lvl5pPr marL="1852111" indent="0">
              <a:buNone/>
              <a:defRPr sz="1700" b="1"/>
            </a:lvl5pPr>
            <a:lvl6pPr marL="2315140" indent="0">
              <a:buNone/>
              <a:defRPr sz="1700" b="1"/>
            </a:lvl6pPr>
            <a:lvl7pPr marL="2778169" indent="0">
              <a:buNone/>
              <a:defRPr sz="1700" b="1"/>
            </a:lvl7pPr>
            <a:lvl8pPr marL="3241196" indent="0">
              <a:buNone/>
              <a:defRPr sz="1700" b="1"/>
            </a:lvl8pPr>
            <a:lvl9pPr marL="3704225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1405" y="2505656"/>
            <a:ext cx="5182513" cy="3685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63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125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806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2513" y="987657"/>
            <a:ext cx="6171397" cy="4874753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79" y="2057884"/>
            <a:ext cx="3931725" cy="3812470"/>
          </a:xfrm>
        </p:spPr>
        <p:txBody>
          <a:bodyPr/>
          <a:lstStyle>
            <a:lvl1pPr marL="0" indent="0">
              <a:buNone/>
              <a:defRPr sz="1700"/>
            </a:lvl1pPr>
            <a:lvl2pPr marL="463028" indent="0">
              <a:buNone/>
              <a:defRPr sz="1400"/>
            </a:lvl2pPr>
            <a:lvl3pPr marL="926056" indent="0">
              <a:buNone/>
              <a:defRPr sz="1200"/>
            </a:lvl3pPr>
            <a:lvl4pPr marL="1389084" indent="0">
              <a:buNone/>
              <a:defRPr sz="1100"/>
            </a:lvl4pPr>
            <a:lvl5pPr marL="1852111" indent="0">
              <a:buNone/>
              <a:defRPr sz="1100"/>
            </a:lvl5pPr>
            <a:lvl6pPr marL="2315140" indent="0">
              <a:buNone/>
              <a:defRPr sz="1100"/>
            </a:lvl6pPr>
            <a:lvl7pPr marL="2778169" indent="0">
              <a:buNone/>
              <a:defRPr sz="1100"/>
            </a:lvl7pPr>
            <a:lvl8pPr marL="3241196" indent="0">
              <a:buNone/>
              <a:defRPr sz="1100"/>
            </a:lvl8pPr>
            <a:lvl9pPr marL="3704225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364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2513" y="987657"/>
            <a:ext cx="6171397" cy="4874753"/>
          </a:xfrm>
        </p:spPr>
        <p:txBody>
          <a:bodyPr/>
          <a:lstStyle>
            <a:lvl1pPr marL="0" indent="0">
              <a:buNone/>
              <a:defRPr sz="3200"/>
            </a:lvl1pPr>
            <a:lvl2pPr marL="463028" indent="0">
              <a:buNone/>
              <a:defRPr sz="2900"/>
            </a:lvl2pPr>
            <a:lvl3pPr marL="926056" indent="0">
              <a:buNone/>
              <a:defRPr sz="2400"/>
            </a:lvl3pPr>
            <a:lvl4pPr marL="1389084" indent="0">
              <a:buNone/>
              <a:defRPr sz="2000"/>
            </a:lvl4pPr>
            <a:lvl5pPr marL="1852111" indent="0">
              <a:buNone/>
              <a:defRPr sz="2000"/>
            </a:lvl5pPr>
            <a:lvl6pPr marL="2315140" indent="0">
              <a:buNone/>
              <a:defRPr sz="2000"/>
            </a:lvl6pPr>
            <a:lvl7pPr marL="2778169" indent="0">
              <a:buNone/>
              <a:defRPr sz="2000"/>
            </a:lvl7pPr>
            <a:lvl8pPr marL="3241196" indent="0">
              <a:buNone/>
              <a:defRPr sz="2000"/>
            </a:lvl8pPr>
            <a:lvl9pPr marL="3704225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79" y="2057884"/>
            <a:ext cx="3931725" cy="3812470"/>
          </a:xfrm>
        </p:spPr>
        <p:txBody>
          <a:bodyPr/>
          <a:lstStyle>
            <a:lvl1pPr marL="0" indent="0">
              <a:buNone/>
              <a:defRPr sz="1700"/>
            </a:lvl1pPr>
            <a:lvl2pPr marL="463028" indent="0">
              <a:buNone/>
              <a:defRPr sz="1400"/>
            </a:lvl2pPr>
            <a:lvl3pPr marL="926056" indent="0">
              <a:buNone/>
              <a:defRPr sz="1200"/>
            </a:lvl3pPr>
            <a:lvl4pPr marL="1389084" indent="0">
              <a:buNone/>
              <a:defRPr sz="1100"/>
            </a:lvl4pPr>
            <a:lvl5pPr marL="1852111" indent="0">
              <a:buNone/>
              <a:defRPr sz="1100"/>
            </a:lvl5pPr>
            <a:lvl6pPr marL="2315140" indent="0">
              <a:buNone/>
              <a:defRPr sz="1100"/>
            </a:lvl6pPr>
            <a:lvl7pPr marL="2778169" indent="0">
              <a:buNone/>
              <a:defRPr sz="1100"/>
            </a:lvl7pPr>
            <a:lvl8pPr marL="3241196" indent="0">
              <a:buNone/>
              <a:defRPr sz="1100"/>
            </a:lvl8pPr>
            <a:lvl9pPr marL="3704225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40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06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3767" y="365211"/>
            <a:ext cx="2628556" cy="581318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093" y="365211"/>
            <a:ext cx="7733295" cy="581318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570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3" y="2130948"/>
            <a:ext cx="10361852" cy="147036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70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418265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67120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39349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283" y="1452767"/>
            <a:ext cx="10361852" cy="4628635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5164018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169">
            <a:normAutofit/>
          </a:bodyPr>
          <a:lstStyle>
            <a:lvl1pPr marL="0" indent="0">
              <a:spcBef>
                <a:spcPts val="1200"/>
              </a:spcBef>
              <a:buNone/>
              <a:defRPr sz="1500"/>
            </a:lvl1pPr>
            <a:lvl2pPr marL="228550" indent="-228550">
              <a:spcBef>
                <a:spcPts val="1200"/>
              </a:spcBef>
              <a:buFont typeface="Arial" panose="020B0604020202020204" pitchFamily="34" charset="0"/>
              <a:buChar char="•"/>
              <a:defRPr sz="1500"/>
            </a:lvl2pPr>
            <a:lvl3pPr marL="476148" indent="-247597">
              <a:spcBef>
                <a:spcPts val="1200"/>
              </a:spcBef>
              <a:buFont typeface="Open Sans Light" panose="020B0306030504020204" pitchFamily="34" charset="0"/>
              <a:buChar char="–"/>
              <a:defRPr sz="1500"/>
            </a:lvl3pPr>
            <a:lvl4pPr marL="685651" indent="-228550">
              <a:spcBef>
                <a:spcPts val="1200"/>
              </a:spcBef>
              <a:buFont typeface="Arial" panose="020B0604020202020204" pitchFamily="34" charset="0"/>
              <a:buChar char="•"/>
              <a:defRPr sz="1500"/>
            </a:lvl4pPr>
            <a:lvl5pPr marL="914202" indent="-228550">
              <a:spcBef>
                <a:spcPts val="1200"/>
              </a:spcBef>
              <a:buFont typeface="Open Sans Light" panose="020B0306030504020204" pitchFamily="34" charset="0"/>
              <a:buChar char="–"/>
              <a:defRPr sz="15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39735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283" y="1452767"/>
            <a:ext cx="10361852" cy="4628635"/>
          </a:xfrm>
        </p:spPr>
        <p:txBody>
          <a:bodyPr numCol="2" spcCol="274169">
            <a:normAutofit/>
          </a:bodyPr>
          <a:lstStyle>
            <a:lvl1pPr marL="0" indent="0">
              <a:spcBef>
                <a:spcPts val="1200"/>
              </a:spcBef>
              <a:buNone/>
              <a:defRPr sz="1500"/>
            </a:lvl1pPr>
            <a:lvl2pPr marL="228550" indent="-228550">
              <a:spcBef>
                <a:spcPts val="1200"/>
              </a:spcBef>
              <a:buFont typeface="Arial" panose="020B0604020202020204" pitchFamily="34" charset="0"/>
              <a:buChar char="•"/>
              <a:defRPr sz="1500"/>
            </a:lvl2pPr>
            <a:lvl3pPr marL="457101" indent="-228550">
              <a:spcBef>
                <a:spcPts val="1200"/>
              </a:spcBef>
              <a:buFont typeface="Open Sans Light" panose="020B0306030504020204" pitchFamily="34" charset="0"/>
              <a:buChar char="–"/>
              <a:defRPr sz="1500"/>
            </a:lvl3pPr>
            <a:lvl4pPr marL="685651" indent="-228550">
              <a:spcBef>
                <a:spcPts val="1200"/>
              </a:spcBef>
              <a:buFont typeface="Arial" panose="020B0604020202020204" pitchFamily="34" charset="0"/>
              <a:buChar char="•"/>
              <a:defRPr sz="1500"/>
            </a:lvl4pPr>
            <a:lvl5pPr marL="914202" indent="-228550">
              <a:spcBef>
                <a:spcPts val="1200"/>
              </a:spcBef>
              <a:buFont typeface="Open Sans Light" panose="020B0306030504020204" pitchFamily="34" charset="0"/>
              <a:buChar char="–"/>
              <a:defRPr sz="15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609780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289" y="1452766"/>
            <a:ext cx="5079339" cy="452701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4" y="1452766"/>
            <a:ext cx="5079339" cy="452701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223406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289" y="1219488"/>
            <a:ext cx="5079339" cy="452701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4" y="1219488"/>
            <a:ext cx="5079339" cy="452701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92324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291" y="1219555"/>
            <a:ext cx="5081454" cy="307777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68" indent="0">
              <a:buNone/>
              <a:defRPr sz="2600" b="1"/>
            </a:lvl2pPr>
            <a:lvl3pPr marL="1218936" indent="0">
              <a:buNone/>
              <a:defRPr sz="2400" b="1"/>
            </a:lvl3pPr>
            <a:lvl4pPr marL="1828403" indent="0">
              <a:buNone/>
              <a:defRPr sz="2100" b="1"/>
            </a:lvl4pPr>
            <a:lvl5pPr marL="2437871" indent="0">
              <a:buNone/>
              <a:defRPr sz="2100" b="1"/>
            </a:lvl5pPr>
            <a:lvl6pPr marL="3047339" indent="0">
              <a:buNone/>
              <a:defRPr sz="2100" b="1"/>
            </a:lvl6pPr>
            <a:lvl7pPr marL="3656806" indent="0">
              <a:buNone/>
              <a:defRPr sz="2100" b="1"/>
            </a:lvl7pPr>
            <a:lvl8pPr marL="4266273" indent="0">
              <a:buNone/>
              <a:defRPr sz="2100" b="1"/>
            </a:lvl8pPr>
            <a:lvl9pPr marL="4875742" indent="0">
              <a:buNone/>
              <a:defRPr sz="21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291" y="1560650"/>
            <a:ext cx="5081454" cy="456693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3" y="1219555"/>
            <a:ext cx="5083570" cy="307777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68" indent="0">
              <a:buNone/>
              <a:defRPr sz="2600" b="1"/>
            </a:lvl2pPr>
            <a:lvl3pPr marL="1218936" indent="0">
              <a:buNone/>
              <a:defRPr sz="2400" b="1"/>
            </a:lvl3pPr>
            <a:lvl4pPr marL="1828403" indent="0">
              <a:buNone/>
              <a:defRPr sz="2100" b="1"/>
            </a:lvl4pPr>
            <a:lvl5pPr marL="2437871" indent="0">
              <a:buNone/>
              <a:defRPr sz="2100" b="1"/>
            </a:lvl5pPr>
            <a:lvl6pPr marL="3047339" indent="0">
              <a:buNone/>
              <a:defRPr sz="2100" b="1"/>
            </a:lvl6pPr>
            <a:lvl7pPr marL="3656806" indent="0">
              <a:buNone/>
              <a:defRPr sz="2100" b="1"/>
            </a:lvl7pPr>
            <a:lvl8pPr marL="4266273" indent="0">
              <a:buNone/>
              <a:defRPr sz="2100" b="1"/>
            </a:lvl8pPr>
            <a:lvl9pPr marL="4875742" indent="0">
              <a:buNone/>
              <a:defRPr sz="21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3" y="1560650"/>
            <a:ext cx="5083570" cy="456693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88027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291" y="1462696"/>
            <a:ext cx="5081454" cy="307777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68" indent="0">
              <a:buNone/>
              <a:defRPr sz="2600" b="1"/>
            </a:lvl2pPr>
            <a:lvl3pPr marL="1218936" indent="0">
              <a:buNone/>
              <a:defRPr sz="2400" b="1"/>
            </a:lvl3pPr>
            <a:lvl4pPr marL="1828403" indent="0">
              <a:buNone/>
              <a:defRPr sz="2100" b="1"/>
            </a:lvl4pPr>
            <a:lvl5pPr marL="2437871" indent="0">
              <a:buNone/>
              <a:defRPr sz="2100" b="1"/>
            </a:lvl5pPr>
            <a:lvl6pPr marL="3047339" indent="0">
              <a:buNone/>
              <a:defRPr sz="2100" b="1"/>
            </a:lvl6pPr>
            <a:lvl7pPr marL="3656806" indent="0">
              <a:buNone/>
              <a:defRPr sz="2100" b="1"/>
            </a:lvl7pPr>
            <a:lvl8pPr marL="4266273" indent="0">
              <a:buNone/>
              <a:defRPr sz="2100" b="1"/>
            </a:lvl8pPr>
            <a:lvl9pPr marL="4875742" indent="0">
              <a:buNone/>
              <a:defRPr sz="21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291" y="1803798"/>
            <a:ext cx="5081454" cy="436984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3" y="1462696"/>
            <a:ext cx="5083570" cy="307777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68" indent="0">
              <a:buNone/>
              <a:defRPr sz="2600" b="1"/>
            </a:lvl2pPr>
            <a:lvl3pPr marL="1218936" indent="0">
              <a:buNone/>
              <a:defRPr sz="2400" b="1"/>
            </a:lvl3pPr>
            <a:lvl4pPr marL="1828403" indent="0">
              <a:buNone/>
              <a:defRPr sz="2100" b="1"/>
            </a:lvl4pPr>
            <a:lvl5pPr marL="2437871" indent="0">
              <a:buNone/>
              <a:defRPr sz="2100" b="1"/>
            </a:lvl5pPr>
            <a:lvl6pPr marL="3047339" indent="0">
              <a:buNone/>
              <a:defRPr sz="2100" b="1"/>
            </a:lvl6pPr>
            <a:lvl7pPr marL="3656806" indent="0">
              <a:buNone/>
              <a:defRPr sz="2100" b="1"/>
            </a:lvl7pPr>
            <a:lvl8pPr marL="4266273" indent="0">
              <a:buNone/>
              <a:defRPr sz="2100" b="1"/>
            </a:lvl8pPr>
            <a:lvl9pPr marL="4875742" indent="0">
              <a:buNone/>
              <a:defRPr sz="21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3" y="1803798"/>
            <a:ext cx="5083570" cy="436984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72954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652000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9232948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46656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" y="0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8626" y="0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7245" y="0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5861" y="0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8" y="3420648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8626" y="3420648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7245" y="3420648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5861" y="3420648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8397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321" y="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4642" y="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1962" y="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49283" y="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96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321" y="228196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4642" y="228196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1962" y="228196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49283" y="228196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3916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46464" y="4563916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83784" y="4563916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21104" y="4563916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49283" y="4563916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3106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" y="0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488" y="0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6972" y="0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5465" y="0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2437" y="0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3948" y="0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7" y="1710324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488" y="1710324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6972" y="1710324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5465" y="1710324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2437" y="1710324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3948" y="1710324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7" y="3420648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488" y="3420648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6972" y="3420648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5465" y="3420648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2437" y="3420648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3948" y="3420648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7" y="5130972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488" y="5130972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6972" y="5130972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5465" y="5130972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2437" y="5130972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3948" y="5130972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9352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290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5545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6797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8052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070854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290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5545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6797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8052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02789059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6"/>
            <a:ext cx="3327983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6"/>
            <a:ext cx="3327983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6"/>
            <a:ext cx="3327983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289" y="4981747"/>
            <a:ext cx="33279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227" y="4981747"/>
            <a:ext cx="33279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8150" y="4981747"/>
            <a:ext cx="33279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35275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6"/>
            <a:ext cx="3327983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6"/>
            <a:ext cx="3327983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6"/>
            <a:ext cx="3327983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289" y="4981747"/>
            <a:ext cx="33279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227" y="4981747"/>
            <a:ext cx="33279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8150" y="4981747"/>
            <a:ext cx="33279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167096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6"/>
            <a:ext cx="5084926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6"/>
            <a:ext cx="5084926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284" y="4981747"/>
            <a:ext cx="5084926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1205" y="4981747"/>
            <a:ext cx="5084926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72717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6"/>
            <a:ext cx="5084926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6"/>
            <a:ext cx="5084926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284" y="4981747"/>
            <a:ext cx="5084926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1205" y="4981747"/>
            <a:ext cx="5084926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4293635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281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521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762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002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28779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281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521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762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002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887370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3"/>
            <a:ext cx="3327983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3"/>
            <a:ext cx="3327983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3"/>
            <a:ext cx="3327983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289" y="3055988"/>
            <a:ext cx="3327983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227" y="3055988"/>
            <a:ext cx="3327983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8150" y="3055988"/>
            <a:ext cx="3327983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18150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3"/>
            <a:ext cx="3327983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3"/>
            <a:ext cx="3327983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3"/>
            <a:ext cx="3327983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289" y="3055988"/>
            <a:ext cx="3327983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227" y="3055988"/>
            <a:ext cx="3327983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8150" y="3055988"/>
            <a:ext cx="3327983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183963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3"/>
            <a:ext cx="5084926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3"/>
            <a:ext cx="5084926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282" y="3055988"/>
            <a:ext cx="5083402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2730" y="3055988"/>
            <a:ext cx="5083402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07689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3"/>
            <a:ext cx="5084926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3"/>
            <a:ext cx="5084926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282" y="3055988"/>
            <a:ext cx="5083402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2730" y="3055988"/>
            <a:ext cx="5083402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408782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273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529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5780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7036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265" y="4718128"/>
            <a:ext cx="2441130" cy="1326912"/>
          </a:xfrm>
        </p:spPr>
        <p:txBody>
          <a:bodyPr/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505" y="4718128"/>
            <a:ext cx="2441130" cy="13269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3746" y="4718128"/>
            <a:ext cx="2441130" cy="13269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3986" y="4718128"/>
            <a:ext cx="2441130" cy="13269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273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529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5780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7036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3398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273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529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5780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7036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265" y="4718128"/>
            <a:ext cx="2441130" cy="1326912"/>
          </a:xfrm>
        </p:spPr>
        <p:txBody>
          <a:bodyPr/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505" y="4718128"/>
            <a:ext cx="2441130" cy="13269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3746" y="4718128"/>
            <a:ext cx="2441130" cy="13269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3986" y="4718128"/>
            <a:ext cx="2441130" cy="13269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273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529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5780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7036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92828809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3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3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3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289" y="4722083"/>
            <a:ext cx="3327983" cy="1370565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227" y="4722083"/>
            <a:ext cx="3327983" cy="1370565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8150" y="4722083"/>
            <a:ext cx="3327983" cy="1370565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289" y="3061697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227" y="3061697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8150" y="3061697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1821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3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3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3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289" y="4722083"/>
            <a:ext cx="3327983" cy="1370565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227" y="4722083"/>
            <a:ext cx="3327983" cy="1370565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8150" y="4722083"/>
            <a:ext cx="3327983" cy="1370565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289" y="3061697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227" y="3061697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8150" y="3061697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775918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808" y="1397323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733" y="1397323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282" y="4705523"/>
            <a:ext cx="5083402" cy="133951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2730" y="4705523"/>
            <a:ext cx="5083402" cy="133951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808" y="3061697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2733" y="3061697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9796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808" y="1397323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733" y="1397323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282" y="4705523"/>
            <a:ext cx="5083402" cy="133951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2730" y="4705523"/>
            <a:ext cx="5083402" cy="133951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808" y="3061697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2733" y="3061697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435806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281" y="4605795"/>
            <a:ext cx="2441130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521" y="4605795"/>
            <a:ext cx="2441130" cy="1058648"/>
          </a:xfrm>
          <a:solidFill>
            <a:schemeClr val="accent3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4762" y="4605795"/>
            <a:ext cx="2441130" cy="1058648"/>
          </a:xfrm>
          <a:solidFill>
            <a:schemeClr val="accent5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5002" y="4605795"/>
            <a:ext cx="2441130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23467146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281" y="4605795"/>
            <a:ext cx="2441130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521" y="4605795"/>
            <a:ext cx="2441130" cy="1058648"/>
          </a:xfrm>
          <a:solidFill>
            <a:schemeClr val="accent3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4762" y="4605795"/>
            <a:ext cx="2441130" cy="1058648"/>
          </a:xfrm>
          <a:solidFill>
            <a:schemeClr val="accent5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5002" y="4605795"/>
            <a:ext cx="2441130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5872453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6"/>
            <a:ext cx="33279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6"/>
            <a:ext cx="33279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6"/>
            <a:ext cx="33279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9" y="4605801"/>
            <a:ext cx="3327983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227" y="4605801"/>
            <a:ext cx="3327983" cy="1058648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8150" y="4605801"/>
            <a:ext cx="3327983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668148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6"/>
            <a:ext cx="33279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6"/>
            <a:ext cx="33279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6"/>
            <a:ext cx="33279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9" y="4605801"/>
            <a:ext cx="3327983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227" y="4605801"/>
            <a:ext cx="3327983" cy="1058648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8150" y="4605801"/>
            <a:ext cx="3327983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609324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6"/>
            <a:ext cx="5084926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6"/>
            <a:ext cx="5084926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2" y="4913577"/>
            <a:ext cx="5083402" cy="750872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2730" y="4913577"/>
            <a:ext cx="5083402" cy="750872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4100221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6"/>
            <a:ext cx="5084926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6"/>
            <a:ext cx="5084926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2" y="4913577"/>
            <a:ext cx="5083402" cy="750872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2730" y="4913577"/>
            <a:ext cx="5083402" cy="750872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437332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281" y="2983359"/>
            <a:ext cx="2441130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521" y="2983359"/>
            <a:ext cx="2441130" cy="1058648"/>
          </a:xfrm>
          <a:solidFill>
            <a:schemeClr val="accent3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4762" y="2983359"/>
            <a:ext cx="2441130" cy="1058648"/>
          </a:xfrm>
          <a:solidFill>
            <a:schemeClr val="accent5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5002" y="2983359"/>
            <a:ext cx="2441130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281" y="4213280"/>
            <a:ext cx="2441130" cy="1713955"/>
          </a:xfrm>
        </p:spPr>
        <p:txBody>
          <a:bodyPr/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521" y="4213280"/>
            <a:ext cx="2441130" cy="171395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4762" y="4213280"/>
            <a:ext cx="2441130" cy="171395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5002" y="4213280"/>
            <a:ext cx="2441130" cy="171395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879237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281" y="2983359"/>
            <a:ext cx="2441130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521" y="2983359"/>
            <a:ext cx="2441130" cy="1058648"/>
          </a:xfrm>
          <a:solidFill>
            <a:schemeClr val="accent3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4762" y="2983359"/>
            <a:ext cx="2441130" cy="1058648"/>
          </a:xfrm>
          <a:solidFill>
            <a:schemeClr val="accent5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5002" y="2983359"/>
            <a:ext cx="2441130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281" y="4213280"/>
            <a:ext cx="2441130" cy="1713955"/>
          </a:xfrm>
        </p:spPr>
        <p:txBody>
          <a:bodyPr/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521" y="4213280"/>
            <a:ext cx="2441130" cy="171395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4762" y="4213280"/>
            <a:ext cx="2441130" cy="171395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5002" y="4213280"/>
            <a:ext cx="2441130" cy="171395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57773609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4"/>
            <a:ext cx="33279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4"/>
            <a:ext cx="33279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4"/>
            <a:ext cx="33279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9" y="2983359"/>
            <a:ext cx="3327983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227" y="2983359"/>
            <a:ext cx="3327983" cy="1058648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8150" y="2983359"/>
            <a:ext cx="3327983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289" y="4213284"/>
            <a:ext cx="3327983" cy="175109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227" y="4213284"/>
            <a:ext cx="3327983" cy="175109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8150" y="4213284"/>
            <a:ext cx="3327983" cy="175109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7247552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4"/>
            <a:ext cx="33279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4"/>
            <a:ext cx="33279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4"/>
            <a:ext cx="33279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9" y="2983359"/>
            <a:ext cx="3327983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227" y="2983359"/>
            <a:ext cx="3327983" cy="1058648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8150" y="2983359"/>
            <a:ext cx="3327983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289" y="4213284"/>
            <a:ext cx="3327983" cy="175109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227" y="4213284"/>
            <a:ext cx="3327983" cy="175109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8150" y="4213284"/>
            <a:ext cx="3327983" cy="175109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411199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4"/>
            <a:ext cx="5084926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4"/>
            <a:ext cx="5084926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2" y="3291135"/>
            <a:ext cx="5083402" cy="750872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2730" y="3291135"/>
            <a:ext cx="5083402" cy="750872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282" y="4213281"/>
            <a:ext cx="5083402" cy="1703460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2730" y="4213281"/>
            <a:ext cx="5083402" cy="1703460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945124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4"/>
            <a:ext cx="5084926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4"/>
            <a:ext cx="5084926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2" y="3291135"/>
            <a:ext cx="5083402" cy="750872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2730" y="3291135"/>
            <a:ext cx="5083402" cy="750872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282" y="4213281"/>
            <a:ext cx="5083402" cy="1703460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2730" y="4213281"/>
            <a:ext cx="5083402" cy="1703460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3805465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3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705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264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5649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1208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3593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299148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1537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3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705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264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5649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1208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3593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299148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1537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13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705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264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5649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1208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3593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299148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1537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4856150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3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705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264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5649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1208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3593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299148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1537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3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705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264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5649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1208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3593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299148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1537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13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705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264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5649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1208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3593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299148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1537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685697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3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712" y="164016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59759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5928" y="164016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4209" y="1640169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4151" y="164016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3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712" y="3154280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59759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5928" y="3154280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4209" y="3154277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4151" y="3154280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13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712" y="466838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59759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5928" y="466838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4209" y="4668385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4151" y="466838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5815154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3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712" y="164016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59759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5928" y="164016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4209" y="1640169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4151" y="164016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3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712" y="3154280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59759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5928" y="3154280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4209" y="3154277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4151" y="3154280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13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712" y="466838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59759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5928" y="466838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4209" y="4668385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4151" y="466838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5841223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3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712" y="1640175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59759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5928" y="1640175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4209" y="1640169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4151" y="1640175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3" y="3887477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712" y="3887480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59759" y="3887477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5928" y="3887480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4209" y="388747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4151" y="3887480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1253982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3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712" y="1640175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59759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5928" y="1640175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4209" y="1640169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4151" y="1640175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3" y="3887477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712" y="3887480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59759" y="3887477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5928" y="3887480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4209" y="388747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4151" y="3887480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525573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2" y="1640173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079" y="1640175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8991" y="1640173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2532" y="1640175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2" y="3887477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079" y="3887480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8991" y="3887477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2532" y="3887480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9507795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2" y="1640173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079" y="1640175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8991" y="1640173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2532" y="1640175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2" y="3887477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079" y="3887480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8991" y="3887477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2532" y="3887480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6271925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036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13" y="3257750"/>
            <a:ext cx="3376496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8482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59759" y="3257750"/>
            <a:ext cx="3376496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2925" y="1640169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4203" y="3257750"/>
            <a:ext cx="3376496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4207956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036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13" y="3257750"/>
            <a:ext cx="3376496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8482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59759" y="3257750"/>
            <a:ext cx="3376496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2925" y="1640169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4203" y="3257750"/>
            <a:ext cx="3376496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97987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458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164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4953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2662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8452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158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1950" y="1640169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29664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752772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458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164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4953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2662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8452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158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1950" y="1640169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29664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7518646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269056"/>
            <a:ext cx="2351954" cy="3536499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257159" y="1269056"/>
            <a:ext cx="2351954" cy="3536499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3467257" y="1269056"/>
            <a:ext cx="2479488" cy="3536499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1400"/>
            </a:lvl2pPr>
            <a:lvl3pPr marL="150784" indent="-150784">
              <a:defRPr sz="1400"/>
            </a:lvl3pPr>
            <a:lvl4pPr marL="401560" indent="-207924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796645" y="1269056"/>
            <a:ext cx="2479488" cy="3536499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1400"/>
            </a:lvl2pPr>
            <a:lvl3pPr marL="150784" indent="-150784">
              <a:defRPr sz="1400"/>
            </a:lvl3pPr>
            <a:lvl4pPr marL="401560" indent="-207924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914281" y="4981747"/>
            <a:ext cx="5032464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6257166" y="4981747"/>
            <a:ext cx="5018977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5695444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5" y="2130922"/>
            <a:ext cx="10361851" cy="147036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26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90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521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15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78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41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0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402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834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60" y="4407925"/>
            <a:ext cx="10361851" cy="136239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60" y="2907386"/>
            <a:ext cx="10361851" cy="150053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6302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260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3890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5211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151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781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411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0422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74937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0" y="1600578"/>
            <a:ext cx="5384100" cy="4527011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4" y="1600578"/>
            <a:ext cx="5384100" cy="4527011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54379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74"/>
            <a:ext cx="5386216" cy="639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3028" indent="0">
              <a:buNone/>
              <a:defRPr sz="2000" b="1"/>
            </a:lvl2pPr>
            <a:lvl3pPr marL="926056" indent="0">
              <a:buNone/>
              <a:defRPr sz="1800" b="1"/>
            </a:lvl3pPr>
            <a:lvl4pPr marL="1389084" indent="0">
              <a:buNone/>
              <a:defRPr sz="1700" b="1"/>
            </a:lvl4pPr>
            <a:lvl5pPr marL="1852111" indent="0">
              <a:buNone/>
              <a:defRPr sz="1700" b="1"/>
            </a:lvl5pPr>
            <a:lvl6pPr marL="2315140" indent="0">
              <a:buNone/>
              <a:defRPr sz="1700" b="1"/>
            </a:lvl6pPr>
            <a:lvl7pPr marL="2778169" indent="0">
              <a:buNone/>
              <a:defRPr sz="1700" b="1"/>
            </a:lvl7pPr>
            <a:lvl8pPr marL="3241196" indent="0">
              <a:buNone/>
              <a:defRPr sz="1700" b="1"/>
            </a:lvl8pPr>
            <a:lvl9pPr marL="3704225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81"/>
            <a:ext cx="5386216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3" y="1535474"/>
            <a:ext cx="5388331" cy="639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3028" indent="0">
              <a:buNone/>
              <a:defRPr sz="2000" b="1"/>
            </a:lvl2pPr>
            <a:lvl3pPr marL="926056" indent="0">
              <a:buNone/>
              <a:defRPr sz="1800" b="1"/>
            </a:lvl3pPr>
            <a:lvl4pPr marL="1389084" indent="0">
              <a:buNone/>
              <a:defRPr sz="1700" b="1"/>
            </a:lvl4pPr>
            <a:lvl5pPr marL="1852111" indent="0">
              <a:buNone/>
              <a:defRPr sz="1700" b="1"/>
            </a:lvl5pPr>
            <a:lvl6pPr marL="2315140" indent="0">
              <a:buNone/>
              <a:defRPr sz="1700" b="1"/>
            </a:lvl6pPr>
            <a:lvl7pPr marL="2778169" indent="0">
              <a:buNone/>
              <a:defRPr sz="1700" b="1"/>
            </a:lvl7pPr>
            <a:lvl8pPr marL="3241196" indent="0">
              <a:buNone/>
              <a:defRPr sz="1700" b="1"/>
            </a:lvl8pPr>
            <a:lvl9pPr marL="3704225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3" y="2175381"/>
            <a:ext cx="5388331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77288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56866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90067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5" y="273113"/>
            <a:ext cx="4010562" cy="116232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4" y="273121"/>
            <a:ext cx="6814779" cy="5854468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5" y="1435440"/>
            <a:ext cx="4010562" cy="4692149"/>
          </a:xfrm>
        </p:spPr>
        <p:txBody>
          <a:bodyPr/>
          <a:lstStyle>
            <a:lvl1pPr marL="0" indent="0">
              <a:buNone/>
              <a:defRPr sz="1400"/>
            </a:lvl1pPr>
            <a:lvl2pPr marL="463028" indent="0">
              <a:buNone/>
              <a:defRPr sz="1200"/>
            </a:lvl2pPr>
            <a:lvl3pPr marL="926056" indent="0">
              <a:buNone/>
              <a:defRPr sz="1100"/>
            </a:lvl3pPr>
            <a:lvl4pPr marL="1389084" indent="0">
              <a:buNone/>
              <a:defRPr sz="1000"/>
            </a:lvl4pPr>
            <a:lvl5pPr marL="1852111" indent="0">
              <a:buNone/>
              <a:defRPr sz="1000"/>
            </a:lvl5pPr>
            <a:lvl6pPr marL="2315140" indent="0">
              <a:buNone/>
              <a:defRPr sz="1000"/>
            </a:lvl6pPr>
            <a:lvl7pPr marL="2778169" indent="0">
              <a:buNone/>
              <a:defRPr sz="1000"/>
            </a:lvl7pPr>
            <a:lvl8pPr marL="3241196" indent="0">
              <a:buNone/>
              <a:defRPr sz="1000"/>
            </a:lvl8pPr>
            <a:lvl9pPr marL="3704225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9873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8" y="4801712"/>
            <a:ext cx="7314248" cy="56687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8" y="612920"/>
            <a:ext cx="7314248" cy="4115753"/>
          </a:xfrm>
        </p:spPr>
        <p:txBody>
          <a:bodyPr/>
          <a:lstStyle>
            <a:lvl1pPr marL="0" indent="0">
              <a:buNone/>
              <a:defRPr sz="3200"/>
            </a:lvl1pPr>
            <a:lvl2pPr marL="463028" indent="0">
              <a:buNone/>
              <a:defRPr sz="2900"/>
            </a:lvl2pPr>
            <a:lvl3pPr marL="926056" indent="0">
              <a:buNone/>
              <a:defRPr sz="2400"/>
            </a:lvl3pPr>
            <a:lvl4pPr marL="1389084" indent="0">
              <a:buNone/>
              <a:defRPr sz="2000"/>
            </a:lvl4pPr>
            <a:lvl5pPr marL="1852111" indent="0">
              <a:buNone/>
              <a:defRPr sz="2000"/>
            </a:lvl5pPr>
            <a:lvl6pPr marL="2315140" indent="0">
              <a:buNone/>
              <a:defRPr sz="2000"/>
            </a:lvl6pPr>
            <a:lvl7pPr marL="2778169" indent="0">
              <a:buNone/>
              <a:defRPr sz="2000"/>
            </a:lvl7pPr>
            <a:lvl8pPr marL="3241196" indent="0">
              <a:buNone/>
              <a:defRPr sz="2000"/>
            </a:lvl8pPr>
            <a:lvl9pPr marL="3704225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8" y="5368585"/>
            <a:ext cx="7314248" cy="805049"/>
          </a:xfrm>
        </p:spPr>
        <p:txBody>
          <a:bodyPr/>
          <a:lstStyle>
            <a:lvl1pPr marL="0" indent="0">
              <a:buNone/>
              <a:defRPr sz="1400"/>
            </a:lvl1pPr>
            <a:lvl2pPr marL="463028" indent="0">
              <a:buNone/>
              <a:defRPr sz="1200"/>
            </a:lvl2pPr>
            <a:lvl3pPr marL="926056" indent="0">
              <a:buNone/>
              <a:defRPr sz="1100"/>
            </a:lvl3pPr>
            <a:lvl4pPr marL="1389084" indent="0">
              <a:buNone/>
              <a:defRPr sz="1000"/>
            </a:lvl4pPr>
            <a:lvl5pPr marL="1852111" indent="0">
              <a:buNone/>
              <a:defRPr sz="1000"/>
            </a:lvl5pPr>
            <a:lvl6pPr marL="2315140" indent="0">
              <a:buNone/>
              <a:defRPr sz="1000"/>
            </a:lvl6pPr>
            <a:lvl7pPr marL="2778169" indent="0">
              <a:buNone/>
              <a:defRPr sz="1000"/>
            </a:lvl7pPr>
            <a:lvl8pPr marL="3241196" indent="0">
              <a:buNone/>
              <a:defRPr sz="1000"/>
            </a:lvl8pPr>
            <a:lvl9pPr marL="3704225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82993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68527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50" y="274704"/>
            <a:ext cx="274284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5" y="274704"/>
            <a:ext cx="8025357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296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58.xml"/><Relationship Id="rId50" Type="http://schemas.openxmlformats.org/officeDocument/2006/relationships/slideLayout" Target="../slideLayouts/slideLayout61.xml"/><Relationship Id="rId55" Type="http://schemas.openxmlformats.org/officeDocument/2006/relationships/slideLayout" Target="../slideLayouts/slideLayout66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70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65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3" Type="http://schemas.openxmlformats.org/officeDocument/2006/relationships/slideLayout" Target="../slideLayouts/slideLayout64.xml"/><Relationship Id="rId58" Type="http://schemas.openxmlformats.org/officeDocument/2006/relationships/slideLayout" Target="../slideLayouts/slideLayout69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60.xml"/><Relationship Id="rId57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52" Type="http://schemas.openxmlformats.org/officeDocument/2006/relationships/slideLayout" Target="../slideLayouts/slideLayout63.xml"/><Relationship Id="rId6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56" Type="http://schemas.openxmlformats.org/officeDocument/2006/relationships/slideLayout" Target="../slideLayouts/slideLayout67.xml"/><Relationship Id="rId8" Type="http://schemas.openxmlformats.org/officeDocument/2006/relationships/slideLayout" Target="../slideLayouts/slideLayout19.xml"/><Relationship Id="rId51" Type="http://schemas.openxmlformats.org/officeDocument/2006/relationships/slideLayout" Target="../slideLayouts/slideLayout62.xml"/><Relationship Id="rId3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095" y="365211"/>
            <a:ext cx="10514231" cy="1325870"/>
          </a:xfrm>
          <a:prstGeom prst="rect">
            <a:avLst/>
          </a:prstGeom>
        </p:spPr>
        <p:txBody>
          <a:bodyPr vert="horz" lIns="92573" tIns="46286" rIns="92573" bIns="46286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095" y="1826048"/>
            <a:ext cx="10514231" cy="4352346"/>
          </a:xfrm>
          <a:prstGeom prst="rect">
            <a:avLst/>
          </a:prstGeom>
        </p:spPr>
        <p:txBody>
          <a:bodyPr vert="horz" lIns="92573" tIns="46286" rIns="92573" bIns="46286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093" y="6357824"/>
            <a:ext cx="2742844" cy="365210"/>
          </a:xfrm>
          <a:prstGeom prst="rect">
            <a:avLst/>
          </a:prstGeom>
        </p:spPr>
        <p:txBody>
          <a:bodyPr vert="horz" lIns="92573" tIns="46286" rIns="92573" bIns="4628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078" y="6357824"/>
            <a:ext cx="4114264" cy="365210"/>
          </a:xfrm>
          <a:prstGeom prst="rect">
            <a:avLst/>
          </a:prstGeom>
        </p:spPr>
        <p:txBody>
          <a:bodyPr vert="horz" lIns="92573" tIns="46286" rIns="92573" bIns="4628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09481" y="6357824"/>
            <a:ext cx="2742844" cy="365210"/>
          </a:xfrm>
          <a:prstGeom prst="rect">
            <a:avLst/>
          </a:prstGeom>
        </p:spPr>
        <p:txBody>
          <a:bodyPr vert="horz" lIns="92573" tIns="46286" rIns="92573" bIns="4628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60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2605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1514" indent="-231514" algn="l" defTabSz="926056" rtl="0" eaLnBrk="1" latinLnBrk="0" hangingPunct="1">
        <a:lnSpc>
          <a:spcPct val="90000"/>
        </a:lnSpc>
        <a:spcBef>
          <a:spcPts val="1013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94545" indent="-231514" algn="l" defTabSz="926056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57570" indent="-231514" algn="l" defTabSz="926056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20597" indent="-231514" algn="l" defTabSz="926056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83626" indent="-231514" algn="l" defTabSz="926056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46654" indent="-231514" algn="l" defTabSz="926056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009681" indent="-231514" algn="l" defTabSz="926056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72710" indent="-231514" algn="l" defTabSz="926056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935739" indent="-231514" algn="l" defTabSz="926056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3028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6056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9084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52111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15140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78169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41196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04225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283" y="1219489"/>
            <a:ext cx="10361852" cy="462863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55801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  <p:sldLayoutId id="2147483706" r:id="rId34"/>
    <p:sldLayoutId id="2147483707" r:id="rId35"/>
    <p:sldLayoutId id="2147483708" r:id="rId36"/>
    <p:sldLayoutId id="2147483709" r:id="rId37"/>
    <p:sldLayoutId id="2147483710" r:id="rId38"/>
    <p:sldLayoutId id="2147483711" r:id="rId39"/>
    <p:sldLayoutId id="2147483712" r:id="rId40"/>
    <p:sldLayoutId id="2147483713" r:id="rId41"/>
    <p:sldLayoutId id="2147483714" r:id="rId42"/>
    <p:sldLayoutId id="2147483715" r:id="rId43"/>
    <p:sldLayoutId id="2147483716" r:id="rId44"/>
    <p:sldLayoutId id="2147483717" r:id="rId45"/>
    <p:sldLayoutId id="2147483718" r:id="rId46"/>
    <p:sldLayoutId id="2147483719" r:id="rId47"/>
    <p:sldLayoutId id="2147483720" r:id="rId48"/>
    <p:sldLayoutId id="2147483721" r:id="rId49"/>
    <p:sldLayoutId id="2147483722" r:id="rId50"/>
    <p:sldLayoutId id="2147483723" r:id="rId51"/>
    <p:sldLayoutId id="2147483724" r:id="rId52"/>
    <p:sldLayoutId id="2147483725" r:id="rId53"/>
    <p:sldLayoutId id="2147483726" r:id="rId54"/>
    <p:sldLayoutId id="2147483727" r:id="rId55"/>
    <p:sldLayoutId id="2147483728" r:id="rId56"/>
    <p:sldLayoutId id="2147483729" r:id="rId57"/>
    <p:sldLayoutId id="2147483730" r:id="rId58"/>
    <p:sldLayoutId id="2147483731" r:id="rId59"/>
  </p:sldLayoutIdLst>
  <p:hf hdr="0" ftr="0" dt="0"/>
  <p:txStyles>
    <p:titleStyle>
      <a:lvl1pPr algn="ctr" defTabSz="1218936" rtl="0" eaLnBrk="1" latinLnBrk="0" hangingPunct="1">
        <a:lnSpc>
          <a:spcPct val="86000"/>
        </a:lnSpc>
        <a:spcBef>
          <a:spcPct val="0"/>
        </a:spcBef>
        <a:buNone/>
        <a:defRPr sz="2900" kern="800" spc="-54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50" indent="-228550" algn="l" defTabSz="1218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000" kern="800" spc="-13">
          <a:solidFill>
            <a:schemeClr val="tx1"/>
          </a:solidFill>
          <a:latin typeface="+mn-lt"/>
          <a:ea typeface="+mn-ea"/>
          <a:cs typeface="+mn-cs"/>
        </a:defRPr>
      </a:lvl1pPr>
      <a:lvl2pPr marL="459218" indent="-230667" algn="l" defTabSz="1218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500" kern="800">
          <a:solidFill>
            <a:schemeClr val="tx1"/>
          </a:solidFill>
          <a:latin typeface="+mn-lt"/>
          <a:ea typeface="+mn-ea"/>
          <a:cs typeface="+mn-cs"/>
        </a:defRPr>
      </a:lvl2pPr>
      <a:lvl3pPr marL="687768" indent="-228550" algn="l" defTabSz="1218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500" kern="800">
          <a:solidFill>
            <a:schemeClr val="tx1"/>
          </a:solidFill>
          <a:latin typeface="+mn-lt"/>
          <a:ea typeface="+mn-ea"/>
          <a:cs typeface="+mn-cs"/>
        </a:defRPr>
      </a:lvl3pPr>
      <a:lvl4pPr marL="916318" indent="-228550" algn="l" defTabSz="1218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500" kern="800">
          <a:solidFill>
            <a:schemeClr val="tx1"/>
          </a:solidFill>
          <a:latin typeface="+mn-lt"/>
          <a:ea typeface="+mn-ea"/>
          <a:cs typeface="+mn-cs"/>
        </a:defRPr>
      </a:lvl4pPr>
      <a:lvl5pPr marL="1144868" indent="-228550" algn="l" defTabSz="1218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1500" kern="800">
          <a:solidFill>
            <a:schemeClr val="tx1"/>
          </a:solidFill>
          <a:latin typeface="+mn-lt"/>
          <a:ea typeface="+mn-ea"/>
          <a:cs typeface="+mn-cs"/>
        </a:defRPr>
      </a:lvl5pPr>
      <a:lvl6pPr marL="3352072" indent="-304733" algn="l" defTabSz="1218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540" indent="-304733" algn="l" defTabSz="1218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007" indent="-304733" algn="l" defTabSz="1218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477" indent="-304733" algn="l" defTabSz="1218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3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68" algn="l" defTabSz="121893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36" algn="l" defTabSz="121893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03" algn="l" defTabSz="121893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871" algn="l" defTabSz="121893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39" algn="l" defTabSz="121893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806" algn="l" defTabSz="121893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273" algn="l" defTabSz="121893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742" algn="l" defTabSz="121893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92573" tIns="46286" rIns="92573" bIns="46286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8"/>
            <a:ext cx="10971372" cy="4527011"/>
          </a:xfrm>
          <a:prstGeom prst="rect">
            <a:avLst/>
          </a:prstGeom>
        </p:spPr>
        <p:txBody>
          <a:bodyPr vert="horz" lIns="92573" tIns="46286" rIns="92573" bIns="46286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0" y="6357824"/>
            <a:ext cx="2844430" cy="365210"/>
          </a:xfrm>
          <a:prstGeom prst="rect">
            <a:avLst/>
          </a:prstGeom>
        </p:spPr>
        <p:txBody>
          <a:bodyPr vert="horz" lIns="92573" tIns="46286" rIns="92573" bIns="4628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62" y="6357824"/>
            <a:ext cx="3860297" cy="365210"/>
          </a:xfrm>
          <a:prstGeom prst="rect">
            <a:avLst/>
          </a:prstGeom>
        </p:spPr>
        <p:txBody>
          <a:bodyPr vert="horz" lIns="92573" tIns="46286" rIns="92573" bIns="4628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4"/>
            <a:ext cx="2844430" cy="365210"/>
          </a:xfrm>
          <a:prstGeom prst="rect">
            <a:avLst/>
          </a:prstGeom>
        </p:spPr>
        <p:txBody>
          <a:bodyPr vert="horz" lIns="92573" tIns="46286" rIns="92573" bIns="4628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991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26056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271" indent="-347271" algn="l" defTabSz="92605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52421" indent="-289391" algn="l" defTabSz="926056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57570" indent="-231514" algn="l" defTabSz="92605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20597" indent="-231514" algn="l" defTabSz="926056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83626" indent="-231514" algn="l" defTabSz="926056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6654" indent="-231514" algn="l" defTabSz="92605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09681" indent="-231514" algn="l" defTabSz="92605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72710" indent="-231514" algn="l" defTabSz="92605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35739" indent="-231514" algn="l" defTabSz="92605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3028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6056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9084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52111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15140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78169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41196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04225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8">
            <a:extLst>
              <a:ext uri="{FF2B5EF4-FFF2-40B4-BE49-F238E27FC236}">
                <a16:creationId xmlns:a16="http://schemas.microsoft.com/office/drawing/2014/main" xmlns="" id="{A3D43B73-2B0A-4CDF-8104-3D3F930D4D40}"/>
              </a:ext>
            </a:extLst>
          </p:cNvPr>
          <p:cNvSpPr/>
          <p:nvPr/>
        </p:nvSpPr>
        <p:spPr>
          <a:xfrm>
            <a:off x="0" y="0"/>
            <a:ext cx="12207147" cy="6872428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  <a:effectLst>
            <a:innerShdw blurRad="977900" dist="698500" dir="13500000">
              <a:prstClr val="black">
                <a:alpha val="12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89" tIns="45695" rIns="91389" bIns="45695" rtlCol="0" anchor="ctr"/>
          <a:lstStyle/>
          <a:p>
            <a:pPr algn="ctr" defTabSz="1218936"/>
            <a:endParaRPr lang="en-US" sz="2400" dirty="0">
              <a:solidFill>
                <a:srgbClr val="485068"/>
              </a:solidFill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2D098E04-0D9A-4FFF-8285-F85E5F6A281D}"/>
              </a:ext>
            </a:extLst>
          </p:cNvPr>
          <p:cNvSpPr/>
          <p:nvPr/>
        </p:nvSpPr>
        <p:spPr>
          <a:xfrm>
            <a:off x="8041327" y="1170631"/>
            <a:ext cx="4823412" cy="4825157"/>
          </a:xfrm>
          <a:prstGeom prst="ellipse">
            <a:avLst/>
          </a:prstGeom>
          <a:solidFill>
            <a:schemeClr val="tx1">
              <a:alpha val="2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89" tIns="45695" rIns="91389" bIns="45695" rtlCol="0" anchor="ctr"/>
          <a:lstStyle/>
          <a:p>
            <a:pPr algn="ctr" defTabSz="1218936"/>
            <a:endParaRPr lang="ru-RU" sz="2400">
              <a:solidFill>
                <a:srgbClr val="485068"/>
              </a:solidFill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67D47922-63F6-44C1-9315-F6D621A4F131}"/>
              </a:ext>
            </a:extLst>
          </p:cNvPr>
          <p:cNvSpPr/>
          <p:nvPr/>
        </p:nvSpPr>
        <p:spPr>
          <a:xfrm>
            <a:off x="7499188" y="1343608"/>
            <a:ext cx="4477584" cy="4479203"/>
          </a:xfrm>
          <a:prstGeom prst="ellipse">
            <a:avLst/>
          </a:prstGeom>
          <a:solidFill>
            <a:schemeClr val="tx1">
              <a:alpha val="2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89" tIns="45695" rIns="91389" bIns="45695" rtlCol="0" anchor="ctr"/>
          <a:lstStyle/>
          <a:p>
            <a:pPr algn="ctr" defTabSz="1218936"/>
            <a:endParaRPr lang="ru-RU" sz="2400">
              <a:solidFill>
                <a:srgbClr val="48506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C9545F2A-6B36-48F4-9F15-94670C727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3265833" y="-244482"/>
            <a:ext cx="6360640" cy="69548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27284" y="6274794"/>
            <a:ext cx="4345170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defTabSz="1218936"/>
            <a:r>
              <a:rPr lang="ru-RU" sz="1400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ХАНТЫ-МАНСИЙСК</a:t>
            </a:r>
            <a:r>
              <a:rPr lang="ru-RU" sz="1400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ru-RU" sz="1400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2023</a:t>
            </a:r>
            <a:endParaRPr lang="ru-RU" sz="1400" dirty="0">
              <a:solidFill>
                <a:srgbClr val="485068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C0A38DE-7E13-4312-9AFA-866AA71C4C95}"/>
              </a:ext>
            </a:extLst>
          </p:cNvPr>
          <p:cNvSpPr txBox="1"/>
          <p:nvPr/>
        </p:nvSpPr>
        <p:spPr>
          <a:xfrm>
            <a:off x="521167" y="2703970"/>
            <a:ext cx="7013715" cy="147732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defTabSz="1218936"/>
            <a:r>
              <a:rPr lang="ru-RU" sz="3200" b="1" cap="all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Преимущества добровольного уточнения налоговых рисков</a:t>
            </a:r>
            <a:endParaRPr lang="ru-RU" sz="3200" b="1" cap="all" dirty="0">
              <a:solidFill>
                <a:srgbClr val="485068">
                  <a:lumMod val="75000"/>
                </a:srgbClr>
              </a:solidFill>
              <a:latin typeface="Roboto Condensed" panose="02000000000000000000" pitchFamily="2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DDD2DFE2-36D3-4077-B310-A4A306248813}"/>
              </a:ext>
            </a:extLst>
          </p:cNvPr>
          <p:cNvSpPr/>
          <p:nvPr/>
        </p:nvSpPr>
        <p:spPr>
          <a:xfrm>
            <a:off x="8838631" y="1343608"/>
            <a:ext cx="4477584" cy="4479203"/>
          </a:xfrm>
          <a:prstGeom prst="ellipse">
            <a:avLst/>
          </a:prstGeom>
          <a:solidFill>
            <a:schemeClr val="tx1">
              <a:alpha val="2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89" tIns="45695" rIns="91389" bIns="45695" rtlCol="0" anchor="ctr"/>
          <a:lstStyle/>
          <a:p>
            <a:pPr algn="ctr" defTabSz="1218936"/>
            <a:endParaRPr lang="ru-RU" sz="2400">
              <a:solidFill>
                <a:srgbClr val="485068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2C5E3CF3-F051-4B9C-B76D-79CD7C30A657}"/>
              </a:ext>
            </a:extLst>
          </p:cNvPr>
          <p:cNvSpPr/>
          <p:nvPr/>
        </p:nvSpPr>
        <p:spPr>
          <a:xfrm>
            <a:off x="9752916" y="1343608"/>
            <a:ext cx="4477584" cy="4479203"/>
          </a:xfrm>
          <a:prstGeom prst="ellipse">
            <a:avLst/>
          </a:prstGeom>
          <a:solidFill>
            <a:schemeClr val="tx1">
              <a:alpha val="2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89" tIns="45695" rIns="91389" bIns="45695" rtlCol="0" anchor="ctr"/>
          <a:lstStyle/>
          <a:p>
            <a:pPr algn="ctr" defTabSz="1218936"/>
            <a:endParaRPr lang="ru-RU" sz="2400">
              <a:solidFill>
                <a:srgbClr val="485068"/>
              </a:solidFill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1B118B0D-A6FC-44CF-8F47-E55AEAFDB16A}"/>
              </a:ext>
            </a:extLst>
          </p:cNvPr>
          <p:cNvSpPr/>
          <p:nvPr/>
        </p:nvSpPr>
        <p:spPr>
          <a:xfrm>
            <a:off x="10667197" y="1343608"/>
            <a:ext cx="4477584" cy="4479203"/>
          </a:xfrm>
          <a:prstGeom prst="ellipse">
            <a:avLst/>
          </a:prstGeom>
          <a:solidFill>
            <a:schemeClr val="tx1">
              <a:alpha val="2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89" tIns="45695" rIns="91389" bIns="45695" rtlCol="0" anchor="ctr"/>
          <a:lstStyle/>
          <a:p>
            <a:pPr algn="ctr" defTabSz="1218936"/>
            <a:endParaRPr lang="ru-RU" sz="2400">
              <a:solidFill>
                <a:srgbClr val="485068"/>
              </a:solidFill>
            </a:endParaRPr>
          </a:p>
        </p:txBody>
      </p:sp>
      <p:pic>
        <p:nvPicPr>
          <p:cNvPr id="5" name="Рисунок 4" descr="Изображение выглядит как игрушка, смотрит, день рождения, торт&#10;&#10;Автоматически созданное описание">
            <a:extLst>
              <a:ext uri="{FF2B5EF4-FFF2-40B4-BE49-F238E27FC236}">
                <a16:creationId xmlns:a16="http://schemas.microsoft.com/office/drawing/2014/main" xmlns="" id="{03E9FCAF-1E2B-4013-BEA3-4C253B2ABA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8101" y="1479286"/>
            <a:ext cx="6729047" cy="392669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BE76470C-7B16-4ECC-AE33-11DF6391A8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920646" y="2930907"/>
            <a:ext cx="683987" cy="702241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16" name="Изображение 10" descr="FNS_vizitka_for_rukovodstvo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6577" y="196529"/>
            <a:ext cx="1872208" cy="194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C0A38DE-7E13-4312-9AFA-866AA71C4C95}"/>
              </a:ext>
            </a:extLst>
          </p:cNvPr>
          <p:cNvSpPr txBox="1"/>
          <p:nvPr/>
        </p:nvSpPr>
        <p:spPr>
          <a:xfrm>
            <a:off x="2477876" y="374015"/>
            <a:ext cx="9729275" cy="11079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defTabSz="1218936"/>
            <a:r>
              <a:rPr lang="ru-RU" b="1" cap="all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Главный</a:t>
            </a:r>
            <a:r>
              <a:rPr lang="ru-RU" b="1" cap="all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 </a:t>
            </a:r>
            <a:r>
              <a:rPr lang="ru-RU" b="1" cap="all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государственный налоговый инспектор </a:t>
            </a:r>
            <a:r>
              <a:rPr lang="ru-RU" b="1" cap="all" dirty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отдела анализа и планирования налоговых проверок УФНС России по Ханты-Мансийскому автономному округу – Югре </a:t>
            </a:r>
          </a:p>
          <a:p>
            <a:pPr defTabSz="1218936"/>
            <a:r>
              <a:rPr lang="ru-RU" b="1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М.В. Павлов</a:t>
            </a:r>
            <a:endParaRPr lang="ru-RU" b="1" dirty="0">
              <a:solidFill>
                <a:srgbClr val="485068">
                  <a:lumMod val="75000"/>
                </a:srgbClr>
              </a:solidFill>
              <a:latin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349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18">
            <a:extLst>
              <a:ext uri="{FF2B5EF4-FFF2-40B4-BE49-F238E27FC236}">
                <a16:creationId xmlns="" xmlns:a16="http://schemas.microsoft.com/office/drawing/2014/main" id="{EC23726F-899C-4D2F-9B92-56857361E210}"/>
              </a:ext>
            </a:extLst>
          </p:cNvPr>
          <p:cNvSpPr/>
          <p:nvPr/>
        </p:nvSpPr>
        <p:spPr>
          <a:xfrm>
            <a:off x="0" y="-26590"/>
            <a:ext cx="12190413" cy="68595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977900" dist="698500" dir="13500000">
              <a:prstClr val="black">
                <a:alpha val="12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573" tIns="46286" rIns="92573" bIns="46286"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="" xmlns:a16="http://schemas.microsoft.com/office/drawing/2014/main" id="{6077BD4E-3393-4ACE-A641-CD63F6A5243F}"/>
              </a:ext>
            </a:extLst>
          </p:cNvPr>
          <p:cNvSpPr/>
          <p:nvPr/>
        </p:nvSpPr>
        <p:spPr>
          <a:xfrm>
            <a:off x="3123291" y="-9224"/>
            <a:ext cx="9092595" cy="774722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573" tIns="46286" rIns="92573" bIns="46286" rtlCol="0" anchor="ctr"/>
          <a:lstStyle/>
          <a:p>
            <a:pPr algn="ctr" defTabSz="1234711">
              <a:defRPr/>
            </a:pPr>
            <a:endParaRPr lang="ru-RU" sz="2400">
              <a:solidFill>
                <a:srgbClr val="485068"/>
              </a:solidFill>
              <a:latin typeface="Open Sans Light"/>
            </a:endParaRPr>
          </a:p>
        </p:txBody>
      </p:sp>
      <p:sp>
        <p:nvSpPr>
          <p:cNvPr id="25" name="Subtitle 2">
            <a:extLst>
              <a:ext uri="{FF2B5EF4-FFF2-40B4-BE49-F238E27FC236}">
                <a16:creationId xmlns="" xmlns:a16="http://schemas.microsoft.com/office/drawing/2014/main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2977341" y="0"/>
            <a:ext cx="9213072" cy="756944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4F81BD"/>
              </a:buClr>
              <a:tabLst>
                <a:tab pos="347271" algn="l"/>
              </a:tabLst>
            </a:pPr>
            <a:r>
              <a:rPr lang="ru-RU" sz="1800" b="1" cap="all" dirty="0" smtClean="0">
                <a:solidFill>
                  <a:prstClr val="black">
                    <a:lumMod val="50000"/>
                  </a:prst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Алгоритм проведения рабочих встреч с налогоплательщиком</a:t>
            </a:r>
            <a:endParaRPr lang="ru-RU" sz="1800" b="1" cap="all" dirty="0">
              <a:solidFill>
                <a:prstClr val="black">
                  <a:lumMod val="50000"/>
                </a:prst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28" name="Прямая соединительная линия 327"/>
          <p:cNvCxnSpPr>
            <a:endCxn id="39" idx="1"/>
          </p:cNvCxnSpPr>
          <p:nvPr/>
        </p:nvCxnSpPr>
        <p:spPr>
          <a:xfrm flipV="1">
            <a:off x="766614" y="3500274"/>
            <a:ext cx="1147251" cy="1528"/>
          </a:xfrm>
          <a:prstGeom prst="line">
            <a:avLst/>
          </a:prstGeom>
          <a:noFill/>
          <a:ln w="571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263" name="Группа 262"/>
          <p:cNvGrpSpPr/>
          <p:nvPr/>
        </p:nvGrpSpPr>
        <p:grpSpPr>
          <a:xfrm>
            <a:off x="582114" y="837506"/>
            <a:ext cx="11561764" cy="5878537"/>
            <a:chOff x="384421" y="837506"/>
            <a:chExt cx="11561764" cy="5878537"/>
          </a:xfrm>
          <a:solidFill>
            <a:schemeClr val="bg1"/>
          </a:solidFill>
        </p:grpSpPr>
        <p:sp>
          <p:nvSpPr>
            <p:cNvPr id="4" name="Блок-схема: решение 3"/>
            <p:cNvSpPr/>
            <p:nvPr/>
          </p:nvSpPr>
          <p:spPr>
            <a:xfrm>
              <a:off x="1216993" y="3943964"/>
              <a:ext cx="4667783" cy="1121006"/>
            </a:xfrm>
            <a:prstGeom prst="flowChartDecision">
              <a:avLst/>
            </a:prstGeom>
            <a:grp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b="1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Блок-схема: знак завершения 8"/>
            <p:cNvSpPr/>
            <p:nvPr/>
          </p:nvSpPr>
          <p:spPr>
            <a:xfrm>
              <a:off x="384421" y="837506"/>
              <a:ext cx="5721260" cy="773094"/>
            </a:xfrm>
            <a:prstGeom prst="flowChartTerminator">
              <a:avLst/>
            </a:prstGeom>
            <a:grp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Риск </a:t>
              </a:r>
              <a:r>
                <a:rPr lang="ru-RU" sz="2400" b="1" dirty="0" smtClean="0"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сформирован информационной системой </a:t>
              </a:r>
              <a:r>
                <a:rPr lang="ru-RU" sz="2400" b="1" dirty="0"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ФНС </a:t>
              </a:r>
              <a:r>
                <a:rPr lang="ru-RU" sz="2400" b="1" dirty="0" smtClean="0"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России</a:t>
              </a:r>
              <a:endParaRPr lang="en-US" sz="2400" b="1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Блок-схема: знак завершения 43"/>
            <p:cNvSpPr/>
            <p:nvPr/>
          </p:nvSpPr>
          <p:spPr>
            <a:xfrm>
              <a:off x="3793572" y="6022080"/>
              <a:ext cx="4624219" cy="693963"/>
            </a:xfrm>
            <a:prstGeom prst="flowChartTerminator">
              <a:avLst/>
            </a:prstGeom>
            <a:grpFill/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Налоговый риск урегулирован</a:t>
              </a:r>
              <a:endParaRPr lang="en-US" sz="2400" b="1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" name="Прямая соединительная линия 11"/>
            <p:cNvCxnSpPr>
              <a:stCxn id="9" idx="3"/>
              <a:endCxn id="42" idx="1"/>
            </p:cNvCxnSpPr>
            <p:nvPr/>
          </p:nvCxnSpPr>
          <p:spPr>
            <a:xfrm flipV="1">
              <a:off x="6105681" y="1211780"/>
              <a:ext cx="727936" cy="12273"/>
            </a:xfrm>
            <a:prstGeom prst="line">
              <a:avLst/>
            </a:prstGeom>
            <a:grp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6" name="Прямая соединительная линия 65"/>
            <p:cNvCxnSpPr/>
            <p:nvPr/>
          </p:nvCxnSpPr>
          <p:spPr>
            <a:xfrm>
              <a:off x="9065865" y="1454224"/>
              <a:ext cx="0" cy="312752"/>
            </a:xfrm>
            <a:prstGeom prst="line">
              <a:avLst/>
            </a:prstGeom>
            <a:grp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87" name="Прямая соединительная линия 86"/>
            <p:cNvCxnSpPr/>
            <p:nvPr/>
          </p:nvCxnSpPr>
          <p:spPr>
            <a:xfrm>
              <a:off x="3521249" y="3645818"/>
              <a:ext cx="0" cy="302876"/>
            </a:xfrm>
            <a:prstGeom prst="line">
              <a:avLst/>
            </a:prstGeom>
            <a:grp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90" name="Прямая соединительная линия 89"/>
            <p:cNvCxnSpPr>
              <a:endCxn id="47" idx="0"/>
            </p:cNvCxnSpPr>
            <p:nvPr/>
          </p:nvCxnSpPr>
          <p:spPr>
            <a:xfrm flipH="1">
              <a:off x="9104053" y="2364587"/>
              <a:ext cx="5814" cy="552041"/>
            </a:xfrm>
            <a:prstGeom prst="line">
              <a:avLst/>
            </a:prstGeom>
            <a:grp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114" name="Группа 113"/>
            <p:cNvGrpSpPr/>
            <p:nvPr/>
          </p:nvGrpSpPr>
          <p:grpSpPr>
            <a:xfrm>
              <a:off x="5583295" y="2706293"/>
              <a:ext cx="1061012" cy="915572"/>
              <a:chOff x="5583295" y="2706293"/>
              <a:chExt cx="1061012" cy="915572"/>
            </a:xfrm>
            <a:grpFill/>
          </p:grpSpPr>
          <p:cxnSp>
            <p:nvCxnSpPr>
              <p:cNvPr id="94" name="Прямая соединительная линия 93"/>
              <p:cNvCxnSpPr/>
              <p:nvPr/>
            </p:nvCxnSpPr>
            <p:spPr>
              <a:xfrm flipH="1">
                <a:off x="5583295" y="2707486"/>
                <a:ext cx="442641" cy="0"/>
              </a:xfrm>
              <a:prstGeom prst="line">
                <a:avLst/>
              </a:prstGeom>
              <a:grpFill/>
              <a:ln w="57150"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5" name="Прямая соединительная линия 94"/>
              <p:cNvCxnSpPr>
                <a:stCxn id="47" idx="1"/>
              </p:cNvCxnSpPr>
              <p:nvPr/>
            </p:nvCxnSpPr>
            <p:spPr>
              <a:xfrm flipH="1">
                <a:off x="5981595" y="3598733"/>
                <a:ext cx="662712" cy="0"/>
              </a:xfrm>
              <a:prstGeom prst="line">
                <a:avLst/>
              </a:prstGeom>
              <a:grpFill/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08" name="Прямая соединительная линия 107"/>
              <p:cNvCxnSpPr/>
              <p:nvPr/>
            </p:nvCxnSpPr>
            <p:spPr>
              <a:xfrm>
                <a:off x="5997692" y="2706293"/>
                <a:ext cx="0" cy="915572"/>
              </a:xfrm>
              <a:prstGeom prst="line">
                <a:avLst/>
              </a:prstGeom>
              <a:grpFill/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24" name="TextBox 123"/>
            <p:cNvSpPr txBox="1"/>
            <p:nvPr/>
          </p:nvSpPr>
          <p:spPr>
            <a:xfrm>
              <a:off x="6113537" y="3173700"/>
              <a:ext cx="6664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cap="all" dirty="0">
                  <a:latin typeface="Arial Narrow" panose="020B0606020202030204" pitchFamily="34" charset="0"/>
                  <a:cs typeface="Arial" panose="020B0604020202020204" pitchFamily="34" charset="0"/>
                </a:rPr>
                <a:t>Нет</a:t>
              </a:r>
              <a:endParaRPr lang="ru-RU" b="1" cap="all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11279782" y="3141762"/>
              <a:ext cx="6664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cap="all" dirty="0">
                  <a:latin typeface="Arial Narrow" panose="020B0606020202030204" pitchFamily="34" charset="0"/>
                  <a:cs typeface="Arial" panose="020B0604020202020204" pitchFamily="34" charset="0"/>
                </a:rPr>
                <a:t>Да</a:t>
              </a:r>
              <a:endParaRPr lang="ru-RU" b="1" cap="all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43" name="Группа 142"/>
            <p:cNvGrpSpPr/>
            <p:nvPr/>
          </p:nvGrpSpPr>
          <p:grpSpPr>
            <a:xfrm>
              <a:off x="11233559" y="3598731"/>
              <a:ext cx="521370" cy="1947008"/>
              <a:chOff x="11233559" y="3800506"/>
              <a:chExt cx="521370" cy="1751032"/>
            </a:xfrm>
            <a:grpFill/>
          </p:grpSpPr>
          <p:cxnSp>
            <p:nvCxnSpPr>
              <p:cNvPr id="126" name="Прямая соединительная линия 125"/>
              <p:cNvCxnSpPr>
                <a:stCxn id="47" idx="3"/>
              </p:cNvCxnSpPr>
              <p:nvPr/>
            </p:nvCxnSpPr>
            <p:spPr>
              <a:xfrm flipV="1">
                <a:off x="11563798" y="3800506"/>
                <a:ext cx="191131" cy="2"/>
              </a:xfrm>
              <a:prstGeom prst="line">
                <a:avLst/>
              </a:prstGeom>
              <a:grpFill/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30" name="Прямая соединительная линия 129"/>
              <p:cNvCxnSpPr/>
              <p:nvPr/>
            </p:nvCxnSpPr>
            <p:spPr>
              <a:xfrm>
                <a:off x="11753020" y="3800506"/>
                <a:ext cx="2" cy="1751032"/>
              </a:xfrm>
              <a:prstGeom prst="line">
                <a:avLst/>
              </a:prstGeom>
              <a:grpFill/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37" name="Прямая соединительная линия 136"/>
              <p:cNvCxnSpPr>
                <a:stCxn id="48" idx="3"/>
              </p:cNvCxnSpPr>
              <p:nvPr/>
            </p:nvCxnSpPr>
            <p:spPr>
              <a:xfrm flipV="1">
                <a:off x="11233559" y="5526614"/>
                <a:ext cx="496602" cy="8732"/>
              </a:xfrm>
              <a:prstGeom prst="line">
                <a:avLst/>
              </a:prstGeom>
              <a:grpFill/>
              <a:ln w="57150">
                <a:headEnd type="arrow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51" name="TextBox 150"/>
            <p:cNvSpPr txBox="1"/>
            <p:nvPr/>
          </p:nvSpPr>
          <p:spPr>
            <a:xfrm>
              <a:off x="5681489" y="4077866"/>
              <a:ext cx="6664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cap="all" dirty="0">
                  <a:latin typeface="Arial Narrow" panose="020B0606020202030204" pitchFamily="34" charset="0"/>
                  <a:cs typeface="Arial" panose="020B0604020202020204" pitchFamily="34" charset="0"/>
                </a:rPr>
                <a:t>Да</a:t>
              </a:r>
              <a:endParaRPr lang="ru-RU" b="1" cap="all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52" name="Группа 151"/>
            <p:cNvGrpSpPr/>
            <p:nvPr/>
          </p:nvGrpSpPr>
          <p:grpSpPr>
            <a:xfrm>
              <a:off x="5884776" y="4477974"/>
              <a:ext cx="300769" cy="1067763"/>
              <a:chOff x="11314433" y="4264713"/>
              <a:chExt cx="300769" cy="960288"/>
            </a:xfrm>
            <a:grpFill/>
          </p:grpSpPr>
          <p:cxnSp>
            <p:nvCxnSpPr>
              <p:cNvPr id="153" name="Прямая соединительная линия 152"/>
              <p:cNvCxnSpPr>
                <a:stCxn id="4" idx="3"/>
              </p:cNvCxnSpPr>
              <p:nvPr/>
            </p:nvCxnSpPr>
            <p:spPr>
              <a:xfrm>
                <a:off x="11314433" y="4288539"/>
                <a:ext cx="300769" cy="0"/>
              </a:xfrm>
              <a:prstGeom prst="line">
                <a:avLst/>
              </a:prstGeom>
              <a:grpFill/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54" name="Прямая соединительная линия 153"/>
              <p:cNvCxnSpPr/>
              <p:nvPr/>
            </p:nvCxnSpPr>
            <p:spPr>
              <a:xfrm>
                <a:off x="11615202" y="4264713"/>
                <a:ext cx="0" cy="960288"/>
              </a:xfrm>
              <a:prstGeom prst="line">
                <a:avLst/>
              </a:prstGeom>
              <a:grpFill/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cxnSp>
          <p:nvCxnSpPr>
            <p:cNvPr id="160" name="Прямая соединительная линия 159"/>
            <p:cNvCxnSpPr>
              <a:stCxn id="48" idx="1"/>
            </p:cNvCxnSpPr>
            <p:nvPr/>
          </p:nvCxnSpPr>
          <p:spPr>
            <a:xfrm flipH="1" flipV="1">
              <a:off x="6185545" y="5522880"/>
              <a:ext cx="432048" cy="4855"/>
            </a:xfrm>
            <a:prstGeom prst="line">
              <a:avLst/>
            </a:prstGeom>
            <a:grpFill/>
            <a:ln w="57150">
              <a:headEnd type="arrow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8" name="Блок-схема: процесс 47"/>
            <p:cNvSpPr/>
            <p:nvPr/>
          </p:nvSpPr>
          <p:spPr>
            <a:xfrm>
              <a:off x="6617593" y="5222791"/>
              <a:ext cx="4615966" cy="609887"/>
            </a:xfrm>
            <a:prstGeom prst="flowChartProcess">
              <a:avLst/>
            </a:prstGeom>
            <a:grpFill/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Уточненная налоговая декларация</a:t>
              </a:r>
              <a:endParaRPr lang="en-US" sz="2400" b="1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784945" y="4077866"/>
              <a:ext cx="6664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b="1" cap="all"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ru-RU" sz="2000" dirty="0"/>
                <a:t>Нет</a:t>
              </a:r>
              <a:endParaRPr lang="ru-RU" dirty="0"/>
            </a:p>
          </p:txBody>
        </p:sp>
        <p:cxnSp>
          <p:nvCxnSpPr>
            <p:cNvPr id="193" name="Прямая соединительная линия 192"/>
            <p:cNvCxnSpPr>
              <a:endCxn id="4" idx="1"/>
            </p:cNvCxnSpPr>
            <p:nvPr/>
          </p:nvCxnSpPr>
          <p:spPr>
            <a:xfrm>
              <a:off x="783245" y="4504465"/>
              <a:ext cx="433748" cy="2"/>
            </a:xfrm>
            <a:prstGeom prst="line">
              <a:avLst/>
            </a:prstGeom>
            <a:grp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5" name="Прямая соединительная линия 194"/>
            <p:cNvCxnSpPr/>
            <p:nvPr/>
          </p:nvCxnSpPr>
          <p:spPr>
            <a:xfrm flipH="1">
              <a:off x="783245" y="4477976"/>
              <a:ext cx="1700" cy="1098748"/>
            </a:xfrm>
            <a:prstGeom prst="line">
              <a:avLst/>
            </a:prstGeom>
            <a:grp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6" name="Прямая соединительная линия 195"/>
            <p:cNvCxnSpPr>
              <a:endCxn id="10" idx="1"/>
            </p:cNvCxnSpPr>
            <p:nvPr/>
          </p:nvCxnSpPr>
          <p:spPr>
            <a:xfrm>
              <a:off x="555231" y="5590033"/>
              <a:ext cx="661762" cy="1"/>
            </a:xfrm>
            <a:prstGeom prst="line">
              <a:avLst/>
            </a:prstGeom>
            <a:grpFill/>
            <a:ln w="57150">
              <a:solidFill>
                <a:schemeClr val="accent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201" name="Группа 200"/>
            <p:cNvGrpSpPr/>
            <p:nvPr/>
          </p:nvGrpSpPr>
          <p:grpSpPr>
            <a:xfrm rot="16200000">
              <a:off x="3232433" y="5836459"/>
              <a:ext cx="543590" cy="578686"/>
              <a:chOff x="3394473" y="2399032"/>
              <a:chExt cx="693584" cy="321091"/>
            </a:xfrm>
            <a:grpFill/>
          </p:grpSpPr>
          <p:cxnSp>
            <p:nvCxnSpPr>
              <p:cNvPr id="202" name="Прямая соединительная линия 201"/>
              <p:cNvCxnSpPr/>
              <p:nvPr/>
            </p:nvCxnSpPr>
            <p:spPr>
              <a:xfrm rot="5400000" flipH="1">
                <a:off x="3741264" y="2052241"/>
                <a:ext cx="1" cy="693584"/>
              </a:xfrm>
              <a:prstGeom prst="line">
                <a:avLst/>
              </a:prstGeom>
              <a:grpFill/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03" name="Прямая соединительная линия 202"/>
              <p:cNvCxnSpPr/>
              <p:nvPr/>
            </p:nvCxnSpPr>
            <p:spPr>
              <a:xfrm rot="5400000" flipH="1" flipV="1">
                <a:off x="3270337" y="2559577"/>
                <a:ext cx="321091" cy="1"/>
              </a:xfrm>
              <a:prstGeom prst="line">
                <a:avLst/>
              </a:prstGeom>
              <a:grpFill/>
              <a:ln w="57150">
                <a:headEnd type="arrow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208" name="Группа 207"/>
            <p:cNvGrpSpPr/>
            <p:nvPr/>
          </p:nvGrpSpPr>
          <p:grpSpPr>
            <a:xfrm rot="10800000">
              <a:off x="8417794" y="5825475"/>
              <a:ext cx="515193" cy="543590"/>
              <a:chOff x="3449407" y="1936849"/>
              <a:chExt cx="245183" cy="438549"/>
            </a:xfrm>
            <a:grpFill/>
          </p:grpSpPr>
          <p:cxnSp>
            <p:nvCxnSpPr>
              <p:cNvPr id="209" name="Прямая соединительная линия 208"/>
              <p:cNvCxnSpPr>
                <a:stCxn id="44" idx="3"/>
              </p:cNvCxnSpPr>
              <p:nvPr/>
            </p:nvCxnSpPr>
            <p:spPr>
              <a:xfrm rot="10800000">
                <a:off x="3449407" y="1936849"/>
                <a:ext cx="245183" cy="2"/>
              </a:xfrm>
              <a:prstGeom prst="line">
                <a:avLst/>
              </a:prstGeom>
              <a:grpFill/>
              <a:ln w="57150">
                <a:headEnd type="arrow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10" name="Прямая соединительная линия 209"/>
              <p:cNvCxnSpPr/>
              <p:nvPr/>
            </p:nvCxnSpPr>
            <p:spPr>
              <a:xfrm flipV="1">
                <a:off x="3460372" y="1936852"/>
                <a:ext cx="0" cy="438546"/>
              </a:xfrm>
              <a:prstGeom prst="line">
                <a:avLst/>
              </a:prstGeom>
              <a:grpFill/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0" name="Блок-схема: процесс 9"/>
            <p:cNvSpPr/>
            <p:nvPr/>
          </p:nvSpPr>
          <p:spPr>
            <a:xfrm>
              <a:off x="1216993" y="5302002"/>
              <a:ext cx="4190379" cy="576064"/>
            </a:xfrm>
            <a:prstGeom prst="flowChartProcess">
              <a:avLst/>
            </a:prstGeom>
            <a:grp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Выездная налоговая проверка</a:t>
              </a:r>
              <a:endParaRPr lang="en-US" sz="2400" b="1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Блок-схема: решение 46"/>
            <p:cNvSpPr/>
            <p:nvPr/>
          </p:nvSpPr>
          <p:spPr>
            <a:xfrm>
              <a:off x="6644307" y="2916628"/>
              <a:ext cx="4919491" cy="1364209"/>
            </a:xfrm>
            <a:prstGeom prst="flowChartDecision">
              <a:avLst/>
            </a:prstGeom>
            <a:grp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b="1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Блок-схема: процесс 38"/>
            <p:cNvSpPr/>
            <p:nvPr/>
          </p:nvSpPr>
          <p:spPr>
            <a:xfrm>
              <a:off x="1716172" y="3272069"/>
              <a:ext cx="3659324" cy="456409"/>
            </a:xfrm>
            <a:prstGeom prst="flowChartProcess">
              <a:avLst/>
            </a:prstGeom>
            <a:grp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Рабочая </a:t>
              </a:r>
              <a:r>
                <a:rPr lang="ru-RU" sz="2400" b="1" dirty="0"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встреча</a:t>
              </a:r>
            </a:p>
          </p:txBody>
        </p:sp>
        <p:sp>
          <p:nvSpPr>
            <p:cNvPr id="42" name="Блок-схема: процесс 41"/>
            <p:cNvSpPr/>
            <p:nvPr/>
          </p:nvSpPr>
          <p:spPr>
            <a:xfrm>
              <a:off x="6833617" y="865974"/>
              <a:ext cx="4616558" cy="691612"/>
            </a:xfrm>
            <a:prstGeom prst="flowChartProcess">
              <a:avLst/>
            </a:prstGeom>
            <a:grp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Определен </a:t>
              </a:r>
              <a:r>
                <a:rPr lang="ru-RU" sz="2400" b="1" dirty="0"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выгодоприобретатель</a:t>
              </a:r>
              <a:endParaRPr lang="en-US" sz="2400" b="1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Блок-схема: процесс 7"/>
            <p:cNvSpPr/>
            <p:nvPr/>
          </p:nvSpPr>
          <p:spPr>
            <a:xfrm>
              <a:off x="6485491" y="1766977"/>
              <a:ext cx="5316678" cy="726714"/>
            </a:xfrm>
            <a:prstGeom prst="flowChartProcess">
              <a:avLst/>
            </a:prstGeom>
            <a:grp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Информационное письмо о налоговых рисках</a:t>
              </a:r>
              <a:endParaRPr lang="ru-RU" sz="2400" b="1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Блок-схема: процесс 42"/>
            <p:cNvSpPr/>
            <p:nvPr/>
          </p:nvSpPr>
          <p:spPr>
            <a:xfrm>
              <a:off x="1536964" y="2368047"/>
              <a:ext cx="4017740" cy="678877"/>
            </a:xfrm>
            <a:prstGeom prst="flowChartProcess">
              <a:avLst/>
            </a:prstGeom>
            <a:grp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Уведомление о вызове </a:t>
              </a:r>
              <a:r>
                <a:rPr lang="ru-RU" sz="2400" b="1" dirty="0" smtClean="0"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в </a:t>
              </a:r>
              <a:r>
                <a:rPr lang="ru-RU" sz="2400" b="1" dirty="0"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налоговый </a:t>
              </a:r>
              <a:r>
                <a:rPr lang="ru-RU" sz="2400" b="1" dirty="0" smtClean="0"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орган</a:t>
              </a:r>
              <a:endParaRPr lang="ru-RU" sz="2400" b="1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331" name="Прямая соединительная линия 330"/>
          <p:cNvCxnSpPr/>
          <p:nvPr/>
        </p:nvCxnSpPr>
        <p:spPr>
          <a:xfrm flipH="1">
            <a:off x="752924" y="2133650"/>
            <a:ext cx="13690" cy="3456384"/>
          </a:xfrm>
          <a:prstGeom prst="line">
            <a:avLst/>
          </a:prstGeom>
          <a:noFill/>
          <a:ln w="571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38" name="TextBox 337"/>
          <p:cNvSpPr txBox="1"/>
          <p:nvPr/>
        </p:nvSpPr>
        <p:spPr>
          <a:xfrm rot="16200000">
            <a:off x="-1274015" y="3629350"/>
            <a:ext cx="3459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>
                <a:latin typeface="Arial Narrow" panose="020B0606020202030204" pitchFamily="34" charset="0"/>
                <a:cs typeface="Arial" panose="020B0604020202020204" pitchFamily="34" charset="0"/>
              </a:rPr>
              <a:t>Игнорирование</a:t>
            </a:r>
            <a:endParaRPr lang="ru-RU" sz="2000" b="1" cap="all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cxnSp>
        <p:nvCxnSpPr>
          <p:cNvPr id="97" name="Прямая соединительная линия 96"/>
          <p:cNvCxnSpPr/>
          <p:nvPr/>
        </p:nvCxnSpPr>
        <p:spPr>
          <a:xfrm>
            <a:off x="3718942" y="3045732"/>
            <a:ext cx="0" cy="240046"/>
          </a:xfrm>
          <a:prstGeom prst="line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58" name="TextBox 257"/>
          <p:cNvSpPr txBox="1"/>
          <p:nvPr/>
        </p:nvSpPr>
        <p:spPr>
          <a:xfrm>
            <a:off x="1761474" y="3966949"/>
            <a:ext cx="4045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Arial Narrow" panose="020B0606020202030204" pitchFamily="34" charset="0"/>
                <a:cs typeface="Arial" panose="020B0604020202020204" pitchFamily="34" charset="0"/>
              </a:rPr>
              <a:t>Согласие </a:t>
            </a:r>
            <a:endParaRPr lang="ru-RU" sz="2400" b="1" dirty="0" smtClean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с </a:t>
            </a:r>
            <a:r>
              <a:rPr lang="ru-RU" sz="2400" b="1" dirty="0">
                <a:latin typeface="Arial Narrow" panose="020B0606020202030204" pitchFamily="34" charset="0"/>
                <a:cs typeface="Arial" panose="020B0604020202020204" pitchFamily="34" charset="0"/>
              </a:rPr>
              <a:t>доводами Инспекции</a:t>
            </a:r>
            <a:r>
              <a:rPr lang="ru-RU" sz="24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?</a:t>
            </a:r>
            <a:endParaRPr lang="ru-RU" sz="24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7366175" y="3069754"/>
            <a:ext cx="4045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Arial Narrow" panose="020B0606020202030204" pitchFamily="34" charset="0"/>
                <a:cs typeface="Arial" panose="020B0604020202020204" pitchFamily="34" charset="0"/>
              </a:rPr>
              <a:t>Согласие </a:t>
            </a:r>
            <a:endParaRPr lang="ru-RU" sz="2400" b="1" dirty="0" smtClean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с </a:t>
            </a:r>
            <a:r>
              <a:rPr lang="ru-RU" sz="2400" b="1" dirty="0">
                <a:latin typeface="Arial Narrow" panose="020B0606020202030204" pitchFamily="34" charset="0"/>
                <a:cs typeface="Arial" panose="020B0604020202020204" pitchFamily="34" charset="0"/>
              </a:rPr>
              <a:t>доводами Инспекции</a:t>
            </a:r>
            <a:r>
              <a:rPr lang="ru-RU" sz="24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?</a:t>
            </a:r>
            <a:endParaRPr lang="ru-RU" sz="24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Блок-схема: процесс 138"/>
          <p:cNvSpPr/>
          <p:nvPr/>
        </p:nvSpPr>
        <p:spPr>
          <a:xfrm>
            <a:off x="11904994" y="5500021"/>
            <a:ext cx="45719" cy="45719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5" name="Прямая соединительная линия 84"/>
          <p:cNvCxnSpPr/>
          <p:nvPr/>
        </p:nvCxnSpPr>
        <p:spPr>
          <a:xfrm>
            <a:off x="766614" y="2133650"/>
            <a:ext cx="5904656" cy="0"/>
          </a:xfrm>
          <a:prstGeom prst="line">
            <a:avLst/>
          </a:prstGeom>
          <a:noFill/>
          <a:ln w="571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0" name="Прямая соединительная линия 119"/>
          <p:cNvCxnSpPr>
            <a:endCxn id="43" idx="1"/>
          </p:cNvCxnSpPr>
          <p:nvPr/>
        </p:nvCxnSpPr>
        <p:spPr>
          <a:xfrm>
            <a:off x="752924" y="2707486"/>
            <a:ext cx="981733" cy="0"/>
          </a:xfrm>
          <a:prstGeom prst="line">
            <a:avLst/>
          </a:prstGeom>
          <a:noFill/>
          <a:ln w="571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8" name="Rectangle 2">
            <a:extLst>
              <a:ext uri="{FF2B5EF4-FFF2-40B4-BE49-F238E27FC236}">
                <a16:creationId xmlns:a16="http://schemas.microsoft.com/office/drawing/2014/main" xmlns="" id="{EABBF177-B906-4130-81D0-CDC9F01E8134}"/>
              </a:ext>
            </a:extLst>
          </p:cNvPr>
          <p:cNvSpPr/>
          <p:nvPr/>
        </p:nvSpPr>
        <p:spPr>
          <a:xfrm>
            <a:off x="51629" y="-17779"/>
            <a:ext cx="3116722" cy="774722"/>
          </a:xfrm>
          <a:prstGeom prst="rect">
            <a:avLst/>
          </a:prstGeom>
          <a:solidFill>
            <a:schemeClr val="bg1">
              <a:lumMod val="95000"/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623" tIns="46312" rIns="92623" bIns="46312" rtlCol="0" anchor="ctr"/>
          <a:lstStyle/>
          <a:p>
            <a:pPr algn="ctr" defTabSz="1234948">
              <a:defRPr/>
            </a:pPr>
            <a:endParaRPr lang="ru-RU" sz="2400" dirty="0">
              <a:solidFill>
                <a:srgbClr val="485068"/>
              </a:solidFill>
              <a:latin typeface="Open Sans Light"/>
            </a:endParaRPr>
          </a:p>
        </p:txBody>
      </p:sp>
      <p:sp>
        <p:nvSpPr>
          <p:cNvPr id="59" name="Rectangle 6">
            <a:extLst>
              <a:ext uri="{FF2B5EF4-FFF2-40B4-BE49-F238E27FC236}">
                <a16:creationId xmlns:a16="http://schemas.microsoft.com/office/drawing/2014/main" xmlns="" id="{7C05437C-BE4A-4ECD-BDF7-9877A0D31F15}"/>
              </a:ext>
            </a:extLst>
          </p:cNvPr>
          <p:cNvSpPr/>
          <p:nvPr/>
        </p:nvSpPr>
        <p:spPr>
          <a:xfrm>
            <a:off x="1" y="-17777"/>
            <a:ext cx="45714" cy="792504"/>
          </a:xfrm>
          <a:prstGeom prst="rect">
            <a:avLst/>
          </a:prstGeom>
          <a:gradFill>
            <a:gsLst>
              <a:gs pos="0">
                <a:srgbClr val="0070C0"/>
              </a:gs>
              <a:gs pos="100000">
                <a:srgbClr val="77E5FB"/>
              </a:gs>
            </a:gsLst>
            <a:lin ang="17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2623" tIns="46312" rIns="92623" bIns="46312" rtlCol="0" anchor="ctr">
            <a:noAutofit/>
          </a:bodyPr>
          <a:lstStyle/>
          <a:p>
            <a:pPr algn="ctr"/>
            <a:endParaRPr lang="ru-RU"/>
          </a:p>
        </p:txBody>
      </p:sp>
      <p:pic>
        <p:nvPicPr>
          <p:cNvPr id="60" name="Picture 28" descr="https://img-fotki.yandex.ru/get/5505/200418627.78/0_11df9f_c6cae5c0_or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22" y="116663"/>
            <a:ext cx="673026" cy="57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Subtitle 2">
            <a:extLst>
              <a:ext uri="{FF2B5EF4-FFF2-40B4-BE49-F238E27FC236}">
                <a16:creationId xmlns="" xmlns:a16="http://schemas.microsoft.com/office/drawing/2014/main" id="{D00E59DA-2391-445E-8DCC-DDB7C0381E5B}"/>
              </a:ext>
            </a:extLst>
          </p:cNvPr>
          <p:cNvSpPr txBox="1">
            <a:spLocks/>
          </p:cNvSpPr>
          <p:nvPr/>
        </p:nvSpPr>
        <p:spPr>
          <a:xfrm>
            <a:off x="792349" y="-25875"/>
            <a:ext cx="2184992" cy="8006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indent="0" defTabSz="1219170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tabLst>
                <a:tab pos="342900" algn="l"/>
              </a:tabLst>
              <a:defRPr sz="1100" kern="800" spc="-13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09585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defTabSz="926056">
              <a:buClr>
                <a:srgbClr val="4F81BD"/>
              </a:buClr>
              <a:tabLst/>
            </a:pPr>
            <a:r>
              <a:rPr lang="ru-RU" sz="1300" kern="1200" cap="all" spc="0" dirty="0">
                <a:solidFill>
                  <a:prstClr val="black">
                    <a:lumMod val="50000"/>
                  </a:prstClr>
                </a:solidFill>
                <a:latin typeface="Arial Narrow" panose="020B0606020202030204" pitchFamily="34" charset="0"/>
              </a:rPr>
              <a:t>Преимущества добровольного уточнения налоговых рисков</a:t>
            </a:r>
            <a:endParaRPr lang="ru-RU" sz="1300" kern="1200" cap="all" spc="0" dirty="0">
              <a:solidFill>
                <a:prstClr val="black">
                  <a:lumMod val="50000"/>
                </a:prstClr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600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 sz="160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14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>
            <a:extLst>
              <a:ext uri="{FF2B5EF4-FFF2-40B4-BE49-F238E27FC236}">
                <a16:creationId xmlns:a16="http://schemas.microsoft.com/office/drawing/2014/main" xmlns="" id="{EC23726F-899C-4D2F-9B92-56857361E210}"/>
              </a:ext>
            </a:extLst>
          </p:cNvPr>
          <p:cNvSpPr/>
          <p:nvPr/>
        </p:nvSpPr>
        <p:spPr>
          <a:xfrm>
            <a:off x="4" y="-21697"/>
            <a:ext cx="12196830" cy="68595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977900" dist="698500" dir="13500000">
              <a:prstClr val="black">
                <a:alpha val="12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623" tIns="46312" rIns="92623" bIns="46312" rtlCol="0" anchor="ctr"/>
          <a:lstStyle/>
          <a:p>
            <a:pPr marL="266700" defTabSz="1219170">
              <a:buClr>
                <a:schemeClr val="accent1"/>
              </a:buClr>
              <a:tabLst>
                <a:tab pos="347337" algn="l"/>
              </a:tabLst>
            </a:pPr>
            <a:endParaRPr lang="ru-RU" b="1" kern="800" spc="-13" dirty="0">
              <a:solidFill>
                <a:schemeClr val="tx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xmlns="" id="{EABBF177-B906-4130-81D0-CDC9F01E8134}"/>
              </a:ext>
            </a:extLst>
          </p:cNvPr>
          <p:cNvSpPr/>
          <p:nvPr/>
        </p:nvSpPr>
        <p:spPr>
          <a:xfrm>
            <a:off x="51629" y="-17779"/>
            <a:ext cx="3116722" cy="774722"/>
          </a:xfrm>
          <a:prstGeom prst="rect">
            <a:avLst/>
          </a:prstGeom>
          <a:solidFill>
            <a:schemeClr val="bg1">
              <a:lumMod val="95000"/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623" tIns="46312" rIns="92623" bIns="46312" rtlCol="0" anchor="ctr"/>
          <a:lstStyle/>
          <a:p>
            <a:pPr algn="ctr" defTabSz="1234948">
              <a:defRPr/>
            </a:pPr>
            <a:endParaRPr lang="ru-RU" sz="2400" dirty="0">
              <a:solidFill>
                <a:srgbClr val="485068"/>
              </a:solidFill>
              <a:latin typeface="Open Sans Light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xmlns="" id="{6077BD4E-3393-4ACE-A641-CD63F6A5243F}"/>
              </a:ext>
            </a:extLst>
          </p:cNvPr>
          <p:cNvSpPr/>
          <p:nvPr/>
        </p:nvSpPr>
        <p:spPr>
          <a:xfrm>
            <a:off x="3142878" y="-25878"/>
            <a:ext cx="9047535" cy="774722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623" tIns="46312" rIns="92623" bIns="46312" rtlCol="0" anchor="ctr"/>
          <a:lstStyle/>
          <a:p>
            <a:pPr algn="ctr" defTabSz="1234948">
              <a:defRPr/>
            </a:pPr>
            <a:endParaRPr lang="ru-RU" sz="2400">
              <a:solidFill>
                <a:srgbClr val="485068"/>
              </a:solidFill>
              <a:latin typeface="Open Sans Light"/>
            </a:endParaRPr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xmlns="" id="{7C05437C-BE4A-4ECD-BDF7-9877A0D31F15}"/>
              </a:ext>
            </a:extLst>
          </p:cNvPr>
          <p:cNvSpPr/>
          <p:nvPr/>
        </p:nvSpPr>
        <p:spPr>
          <a:xfrm>
            <a:off x="1" y="-17777"/>
            <a:ext cx="45714" cy="792504"/>
          </a:xfrm>
          <a:prstGeom prst="rect">
            <a:avLst/>
          </a:prstGeom>
          <a:gradFill>
            <a:gsLst>
              <a:gs pos="0">
                <a:srgbClr val="0070C0"/>
              </a:gs>
              <a:gs pos="100000">
                <a:srgbClr val="77E5FB"/>
              </a:gs>
            </a:gsLst>
            <a:lin ang="17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2623" tIns="46312" rIns="92623" bIns="46312" rtlCol="0" anchor="ctr">
            <a:noAutofit/>
          </a:bodyPr>
          <a:lstStyle/>
          <a:p>
            <a:pPr algn="ctr"/>
            <a:endParaRPr lang="ru-RU"/>
          </a:p>
        </p:txBody>
      </p:sp>
      <p:pic>
        <p:nvPicPr>
          <p:cNvPr id="23" name="Picture 28" descr="https://img-fotki.yandex.ru/get/5505/200418627.78/0_11df9f_c6cae5c0_or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22" y="116663"/>
            <a:ext cx="673026" cy="57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3142877" y="-17781"/>
            <a:ext cx="9047535" cy="77472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7337" algn="l"/>
              </a:tabLst>
            </a:pPr>
            <a:r>
              <a:rPr lang="ru-RU" sz="1800" b="1" dirty="0" smtClean="0">
                <a:solidFill>
                  <a:schemeClr val="tx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ПРЕИМУЩЕСТВА САМОСТОЯТЕЛЬНОГО УТОЧНЕНИЯ </a:t>
            </a:r>
            <a:r>
              <a:rPr lang="ru-RU" sz="1800" b="1" dirty="0" smtClean="0">
                <a:solidFill>
                  <a:schemeClr val="tx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РИСКОВ</a:t>
            </a:r>
            <a:endParaRPr lang="ru-RU" sz="1800" b="1" dirty="0">
              <a:solidFill>
                <a:schemeClr val="tx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95348" y="1924818"/>
            <a:ext cx="10288489" cy="3881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>
              <a:lnSpc>
                <a:spcPct val="114000"/>
              </a:lnSpc>
              <a:buClr>
                <a:schemeClr val="accent1"/>
              </a:buClr>
              <a:tabLst>
                <a:tab pos="347337" algn="l"/>
              </a:tabLst>
            </a:pPr>
            <a:r>
              <a:rPr lang="ru-RU" sz="2400" b="1" kern="800" cap="all" spc="-13" dirty="0" err="1">
                <a:solidFill>
                  <a:schemeClr val="tx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НеназначениЕ</a:t>
            </a:r>
            <a:r>
              <a:rPr lang="ru-RU" sz="2400" b="1" kern="800" cap="all" spc="-13" dirty="0">
                <a:solidFill>
                  <a:schemeClr val="tx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выездной налоговой проверки по доведенным рискам</a:t>
            </a:r>
            <a:r>
              <a:rPr lang="ru-RU" sz="2400" b="1" kern="800" cap="all" spc="-13" dirty="0" smtClean="0">
                <a:solidFill>
                  <a:schemeClr val="tx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 defTabSz="1219170">
              <a:lnSpc>
                <a:spcPct val="114000"/>
              </a:lnSpc>
              <a:buClr>
                <a:schemeClr val="accent1"/>
              </a:buClr>
              <a:tabLst>
                <a:tab pos="347337" algn="l"/>
              </a:tabLst>
            </a:pPr>
            <a:endParaRPr lang="ru-RU" sz="2400" b="1" kern="800" cap="all" spc="-13" dirty="0">
              <a:solidFill>
                <a:schemeClr val="tx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 defTabSz="1219170">
              <a:lnSpc>
                <a:spcPct val="114000"/>
              </a:lnSpc>
              <a:buClr>
                <a:schemeClr val="accent1"/>
              </a:buClr>
              <a:tabLst>
                <a:tab pos="347337" algn="l"/>
              </a:tabLst>
            </a:pPr>
            <a:r>
              <a:rPr lang="ru-RU" sz="2400" b="1" kern="800" cap="all" spc="-13" dirty="0" err="1" smtClean="0">
                <a:solidFill>
                  <a:schemeClr val="tx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Непривлечение</a:t>
            </a:r>
            <a:r>
              <a:rPr lang="ru-RU" sz="2400" b="1" kern="800" cap="all" spc="-13" dirty="0" smtClean="0">
                <a:solidFill>
                  <a:schemeClr val="tx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к налоговой и </a:t>
            </a:r>
            <a:r>
              <a:rPr lang="ru-RU" sz="2400" b="1" kern="800" cap="all" spc="-13" dirty="0">
                <a:solidFill>
                  <a:schemeClr val="tx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уголовной ответственности по выявленным налоговым рискам.</a:t>
            </a:r>
          </a:p>
          <a:p>
            <a:pPr algn="just" defTabSz="1219170">
              <a:lnSpc>
                <a:spcPct val="114000"/>
              </a:lnSpc>
              <a:buClr>
                <a:schemeClr val="accent1"/>
              </a:buClr>
              <a:tabLst>
                <a:tab pos="347337" algn="l"/>
              </a:tabLst>
            </a:pPr>
            <a:endParaRPr lang="ru-RU" sz="2400" b="1" kern="800" cap="all" spc="-13" dirty="0" smtClean="0">
              <a:solidFill>
                <a:schemeClr val="tx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 defTabSz="1219170">
              <a:lnSpc>
                <a:spcPct val="114000"/>
              </a:lnSpc>
              <a:buClr>
                <a:schemeClr val="accent1"/>
              </a:buClr>
              <a:tabLst>
                <a:tab pos="347337" algn="l"/>
              </a:tabLst>
            </a:pPr>
            <a:r>
              <a:rPr lang="ru-RU" sz="2400" b="1" kern="800" cap="all" spc="-13" dirty="0" smtClean="0">
                <a:solidFill>
                  <a:schemeClr val="tx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Нет штрафов –</a:t>
            </a:r>
            <a:r>
              <a:rPr lang="ru-RU" sz="2400" b="1" kern="800" cap="all" spc="-13" dirty="0">
                <a:solidFill>
                  <a:schemeClr val="tx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800" cap="all" spc="-13" dirty="0" smtClean="0">
                <a:solidFill>
                  <a:schemeClr val="tx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только пени</a:t>
            </a:r>
            <a:r>
              <a:rPr lang="ru-RU" sz="2400" b="1" kern="800" cap="all" spc="-13" dirty="0">
                <a:solidFill>
                  <a:schemeClr val="tx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 defTabSz="1219170">
              <a:lnSpc>
                <a:spcPct val="114000"/>
              </a:lnSpc>
              <a:buClr>
                <a:schemeClr val="accent1"/>
              </a:buClr>
              <a:tabLst>
                <a:tab pos="347337" algn="l"/>
              </a:tabLst>
            </a:pPr>
            <a:endParaRPr lang="ru-RU" sz="2400" b="1" kern="800" cap="all" spc="-13" dirty="0" smtClean="0">
              <a:solidFill>
                <a:schemeClr val="tx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 defTabSz="1219170">
              <a:lnSpc>
                <a:spcPct val="114000"/>
              </a:lnSpc>
              <a:buClr>
                <a:schemeClr val="accent1"/>
              </a:buClr>
              <a:tabLst>
                <a:tab pos="347337" algn="l"/>
              </a:tabLst>
            </a:pPr>
            <a:r>
              <a:rPr lang="ru-RU" sz="2400" b="1" kern="800" cap="all" spc="-13" dirty="0" smtClean="0">
                <a:solidFill>
                  <a:schemeClr val="tx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Равные </a:t>
            </a:r>
            <a:r>
              <a:rPr lang="ru-RU" sz="2400" b="1" kern="800" cap="all" spc="-13" dirty="0">
                <a:solidFill>
                  <a:schemeClr val="tx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условия для участников бизнеса.</a:t>
            </a:r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694605" y="5302002"/>
            <a:ext cx="454311" cy="360040"/>
          </a:xfrm>
          <a:prstGeom prst="triangl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Равнобедренный треугольник 18"/>
          <p:cNvSpPr/>
          <p:nvPr/>
        </p:nvSpPr>
        <p:spPr>
          <a:xfrm>
            <a:off x="694604" y="4473910"/>
            <a:ext cx="454311" cy="360040"/>
          </a:xfrm>
          <a:prstGeom prst="triangl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Равнобедренный треугольник 19"/>
          <p:cNvSpPr/>
          <p:nvPr/>
        </p:nvSpPr>
        <p:spPr>
          <a:xfrm>
            <a:off x="694606" y="3410986"/>
            <a:ext cx="454311" cy="360040"/>
          </a:xfrm>
          <a:prstGeom prst="triangl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авнобедренный треугольник 21"/>
          <p:cNvSpPr/>
          <p:nvPr/>
        </p:nvSpPr>
        <p:spPr>
          <a:xfrm>
            <a:off x="694607" y="2205658"/>
            <a:ext cx="454311" cy="360040"/>
          </a:xfrm>
          <a:prstGeom prst="triangl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ubtitle 2">
            <a:extLst>
              <a:ext uri="{FF2B5EF4-FFF2-40B4-BE49-F238E27FC236}">
                <a16:creationId xmlns="" xmlns:a16="http://schemas.microsoft.com/office/drawing/2014/main" id="{D00E59DA-2391-445E-8DCC-DDB7C0381E5B}"/>
              </a:ext>
            </a:extLst>
          </p:cNvPr>
          <p:cNvSpPr txBox="1">
            <a:spLocks/>
          </p:cNvSpPr>
          <p:nvPr/>
        </p:nvSpPr>
        <p:spPr>
          <a:xfrm>
            <a:off x="792349" y="-25875"/>
            <a:ext cx="2184992" cy="8006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indent="0" defTabSz="1219170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tabLst>
                <a:tab pos="342900" algn="l"/>
              </a:tabLst>
              <a:defRPr sz="1100" kern="800" spc="-13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09585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defTabSz="926056">
              <a:buClr>
                <a:srgbClr val="4F81BD"/>
              </a:buClr>
              <a:tabLst/>
            </a:pPr>
            <a:r>
              <a:rPr lang="ru-RU" sz="1300" kern="1200" cap="all" spc="0" dirty="0">
                <a:solidFill>
                  <a:prstClr val="black">
                    <a:lumMod val="50000"/>
                  </a:prstClr>
                </a:solidFill>
                <a:latin typeface="Arial Narrow" panose="020B0606020202030204" pitchFamily="34" charset="0"/>
              </a:rPr>
              <a:t>Преимущества добровольного уточнения налоговых рисков</a:t>
            </a:r>
            <a:endParaRPr lang="ru-RU" sz="1300" kern="1200" cap="all" spc="0" dirty="0">
              <a:solidFill>
                <a:prstClr val="black">
                  <a:lumMod val="50000"/>
                </a:prstClr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600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 sz="160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82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>
            <a:extLst>
              <a:ext uri="{FF2B5EF4-FFF2-40B4-BE49-F238E27FC236}">
                <a16:creationId xmlns:a16="http://schemas.microsoft.com/office/drawing/2014/main" xmlns="" id="{EC23726F-899C-4D2F-9B92-56857361E210}"/>
              </a:ext>
            </a:extLst>
          </p:cNvPr>
          <p:cNvSpPr/>
          <p:nvPr/>
        </p:nvSpPr>
        <p:spPr>
          <a:xfrm>
            <a:off x="4" y="-21697"/>
            <a:ext cx="12196830" cy="68595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977900" dist="698500" dir="13500000">
              <a:prstClr val="black">
                <a:alpha val="12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623" tIns="46312" rIns="92623" bIns="46312" rtlCol="0" anchor="ctr"/>
          <a:lstStyle/>
          <a:p>
            <a:pPr algn="ctr"/>
            <a:endParaRPr lang="en-US" sz="2400" dirty="0"/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xmlns="" id="{EABBF177-B906-4130-81D0-CDC9F01E8134}"/>
              </a:ext>
            </a:extLst>
          </p:cNvPr>
          <p:cNvSpPr/>
          <p:nvPr/>
        </p:nvSpPr>
        <p:spPr>
          <a:xfrm>
            <a:off x="51629" y="-17779"/>
            <a:ext cx="3091249" cy="774722"/>
          </a:xfrm>
          <a:prstGeom prst="rect">
            <a:avLst/>
          </a:prstGeom>
          <a:solidFill>
            <a:schemeClr val="bg1">
              <a:lumMod val="95000"/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623" tIns="46312" rIns="92623" bIns="46312" rtlCol="0" anchor="ctr"/>
          <a:lstStyle/>
          <a:p>
            <a:pPr algn="ctr" defTabSz="1234948">
              <a:defRPr/>
            </a:pPr>
            <a:endParaRPr lang="ru-RU" sz="2400" dirty="0">
              <a:solidFill>
                <a:srgbClr val="485068"/>
              </a:solidFill>
              <a:latin typeface="Open Sans Light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xmlns="" id="{6077BD4E-3393-4ACE-A641-CD63F6A5243F}"/>
              </a:ext>
            </a:extLst>
          </p:cNvPr>
          <p:cNvSpPr/>
          <p:nvPr/>
        </p:nvSpPr>
        <p:spPr>
          <a:xfrm>
            <a:off x="3142878" y="-25878"/>
            <a:ext cx="9047535" cy="774722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623" tIns="46312" rIns="92623" bIns="46312" rtlCol="0" anchor="ctr"/>
          <a:lstStyle/>
          <a:p>
            <a:pPr algn="ctr" defTabSz="1234948">
              <a:defRPr/>
            </a:pPr>
            <a:endParaRPr lang="ru-RU" sz="2400">
              <a:solidFill>
                <a:srgbClr val="485068"/>
              </a:solidFill>
              <a:latin typeface="Open Sans Light"/>
            </a:endParaRPr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xmlns="" id="{7C05437C-BE4A-4ECD-BDF7-9877A0D31F15}"/>
              </a:ext>
            </a:extLst>
          </p:cNvPr>
          <p:cNvSpPr/>
          <p:nvPr/>
        </p:nvSpPr>
        <p:spPr>
          <a:xfrm>
            <a:off x="1" y="-17777"/>
            <a:ext cx="45714" cy="792504"/>
          </a:xfrm>
          <a:prstGeom prst="rect">
            <a:avLst/>
          </a:prstGeom>
          <a:gradFill>
            <a:gsLst>
              <a:gs pos="0">
                <a:srgbClr val="0070C0"/>
              </a:gs>
              <a:gs pos="100000">
                <a:srgbClr val="77E5FB"/>
              </a:gs>
            </a:gsLst>
            <a:lin ang="17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2623" tIns="46312" rIns="92623" bIns="46312" rtlCol="0" anchor="ctr">
            <a:noAutofit/>
          </a:bodyPr>
          <a:lstStyle/>
          <a:p>
            <a:pPr algn="ctr"/>
            <a:endParaRPr lang="ru-RU"/>
          </a:p>
        </p:txBody>
      </p:sp>
      <p:pic>
        <p:nvPicPr>
          <p:cNvPr id="23" name="Picture 28" descr="https://img-fotki.yandex.ru/get/5505/200418627.78/0_11df9f_c6cae5c0_or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22" y="116663"/>
            <a:ext cx="673026" cy="57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3142877" y="-17781"/>
            <a:ext cx="9047535" cy="77472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7337" algn="l"/>
              </a:tabLst>
            </a:pPr>
            <a:r>
              <a:rPr lang="ru-RU" sz="1800" b="1" dirty="0" smtClean="0">
                <a:solidFill>
                  <a:schemeClr val="tx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СЕРВИС «КАК МЕНЯ ВИДИТ НАЛОГОВАЯ»</a:t>
            </a:r>
            <a:endParaRPr lang="ru-RU" sz="1800" b="1" dirty="0">
              <a:solidFill>
                <a:schemeClr val="tx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Rectangle 44">
            <a:extLst>
              <a:ext uri="{FF2B5EF4-FFF2-40B4-BE49-F238E27FC236}">
                <a16:creationId xmlns:a16="http://schemas.microsoft.com/office/drawing/2014/main" xmlns="" id="{9FD2C2E3-3873-4122-AD3B-40E284B76F02}"/>
              </a:ext>
            </a:extLst>
          </p:cNvPr>
          <p:cNvSpPr/>
          <p:nvPr/>
        </p:nvSpPr>
        <p:spPr>
          <a:xfrm>
            <a:off x="8785176" y="774725"/>
            <a:ext cx="3405239" cy="6084865"/>
          </a:xfrm>
          <a:prstGeom prst="rect">
            <a:avLst/>
          </a:prstGeom>
          <a:pattFill prst="ltUpDiag">
            <a:fgClr>
              <a:schemeClr val="bg1">
                <a:lumMod val="8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623" tIns="46312" rIns="92623" bIns="46312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7" t="12294" r="18139" b="5111"/>
          <a:stretch/>
        </p:blipFill>
        <p:spPr bwMode="auto">
          <a:xfrm>
            <a:off x="3830113" y="832327"/>
            <a:ext cx="8018987" cy="5765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4439022" y="2565698"/>
            <a:ext cx="1368152" cy="504056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единительная линия 3"/>
          <p:cNvCxnSpPr>
            <a:stCxn id="2" idx="1"/>
            <a:endCxn id="9" idx="3"/>
          </p:cNvCxnSpPr>
          <p:nvPr/>
        </p:nvCxnSpPr>
        <p:spPr>
          <a:xfrm flipH="1" flipV="1">
            <a:off x="3430911" y="2285372"/>
            <a:ext cx="1008111" cy="532354"/>
          </a:xfrm>
          <a:prstGeom prst="line">
            <a:avLst/>
          </a:prstGeom>
          <a:noFill/>
          <a:ln w="5715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Блок-схема: альтернативный процесс 8"/>
          <p:cNvSpPr/>
          <p:nvPr/>
        </p:nvSpPr>
        <p:spPr>
          <a:xfrm>
            <a:off x="334565" y="1269554"/>
            <a:ext cx="3096346" cy="2031636"/>
          </a:xfrm>
          <a:prstGeom prst="flowChartAlternateProcess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cap="al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Показатели своей хозяйственной деятельности для самоконтроля</a:t>
            </a:r>
            <a:endParaRPr lang="ru-RU" sz="2000" b="1" cap="all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6239222" y="2565698"/>
            <a:ext cx="1224135" cy="504056"/>
          </a:xfrm>
          <a:prstGeom prst="roundRect">
            <a:avLst/>
          </a:prstGeom>
          <a:noFill/>
          <a:ln w="57150"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7" name="Прямая соединительная линия 46"/>
          <p:cNvCxnSpPr>
            <a:stCxn id="46" idx="1"/>
            <a:endCxn id="48" idx="3"/>
          </p:cNvCxnSpPr>
          <p:nvPr/>
        </p:nvCxnSpPr>
        <p:spPr>
          <a:xfrm flipH="1">
            <a:off x="3430910" y="2817726"/>
            <a:ext cx="2808312" cy="2196244"/>
          </a:xfrm>
          <a:prstGeom prst="line">
            <a:avLst/>
          </a:prstGeom>
          <a:noFill/>
          <a:ln w="57150"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8" name="Блок-схема: альтернативный процесс 47"/>
          <p:cNvSpPr/>
          <p:nvPr/>
        </p:nvSpPr>
        <p:spPr>
          <a:xfrm>
            <a:off x="334565" y="4077866"/>
            <a:ext cx="3096345" cy="1872208"/>
          </a:xfrm>
          <a:prstGeom prst="flowChartAlternateProcess">
            <a:avLst/>
          </a:prstGeom>
          <a:solidFill>
            <a:schemeClr val="bg1"/>
          </a:solidFill>
          <a:ln w="57150"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cap="all" dirty="0">
                <a:solidFill>
                  <a:schemeClr val="tx1"/>
                </a:solidFill>
                <a:latin typeface="Arial Narrow" panose="020B0606020202030204" pitchFamily="34" charset="0"/>
              </a:rPr>
              <a:t>Показатели хозяйственной деятельности действующего или потенциального </a:t>
            </a:r>
            <a:r>
              <a:rPr lang="ru-RU" sz="2000" b="1" cap="al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контрагента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="" xmlns:a16="http://schemas.microsoft.com/office/drawing/2014/main" id="{D00E59DA-2391-445E-8DCC-DDB7C0381E5B}"/>
              </a:ext>
            </a:extLst>
          </p:cNvPr>
          <p:cNvSpPr txBox="1">
            <a:spLocks/>
          </p:cNvSpPr>
          <p:nvPr/>
        </p:nvSpPr>
        <p:spPr>
          <a:xfrm>
            <a:off x="792349" y="-25875"/>
            <a:ext cx="2184992" cy="8006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indent="0" defTabSz="1219170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tabLst>
                <a:tab pos="342900" algn="l"/>
              </a:tabLst>
              <a:defRPr sz="1100" kern="800" spc="-13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09585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defTabSz="926056">
              <a:buClr>
                <a:srgbClr val="4F81BD"/>
              </a:buClr>
              <a:tabLst/>
            </a:pPr>
            <a:r>
              <a:rPr lang="ru-RU" sz="1300" kern="1200" cap="all" spc="0" dirty="0">
                <a:solidFill>
                  <a:prstClr val="black">
                    <a:lumMod val="50000"/>
                  </a:prstClr>
                </a:solidFill>
                <a:latin typeface="Arial Narrow" panose="020B0606020202030204" pitchFamily="34" charset="0"/>
              </a:rPr>
              <a:t>Преимущества добровольного уточнения налоговых рисков</a:t>
            </a:r>
            <a:endParaRPr lang="ru-RU" sz="1300" kern="1200" cap="all" spc="0" dirty="0">
              <a:solidFill>
                <a:prstClr val="black">
                  <a:lumMod val="50000"/>
                </a:prstClr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600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 sz="160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08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>
            <a:extLst>
              <a:ext uri="{FF2B5EF4-FFF2-40B4-BE49-F238E27FC236}">
                <a16:creationId xmlns:a16="http://schemas.microsoft.com/office/drawing/2014/main" xmlns="" id="{EC23726F-899C-4D2F-9B92-56857361E210}"/>
              </a:ext>
            </a:extLst>
          </p:cNvPr>
          <p:cNvSpPr/>
          <p:nvPr/>
        </p:nvSpPr>
        <p:spPr>
          <a:xfrm>
            <a:off x="4" y="-21697"/>
            <a:ext cx="12196830" cy="68595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977900" dist="698500" dir="13500000">
              <a:prstClr val="black">
                <a:alpha val="12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623" tIns="46312" rIns="92623" bIns="46312" rtlCol="0" anchor="ctr"/>
          <a:lstStyle/>
          <a:p>
            <a:pPr algn="ctr"/>
            <a:endParaRPr lang="en-US" sz="2400" dirty="0"/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xmlns="" id="{EABBF177-B906-4130-81D0-CDC9F01E8134}"/>
              </a:ext>
            </a:extLst>
          </p:cNvPr>
          <p:cNvSpPr/>
          <p:nvPr/>
        </p:nvSpPr>
        <p:spPr>
          <a:xfrm>
            <a:off x="51629" y="-17779"/>
            <a:ext cx="3091249" cy="774722"/>
          </a:xfrm>
          <a:prstGeom prst="rect">
            <a:avLst/>
          </a:prstGeom>
          <a:solidFill>
            <a:schemeClr val="bg1">
              <a:lumMod val="95000"/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623" tIns="46312" rIns="92623" bIns="46312" rtlCol="0" anchor="ctr"/>
          <a:lstStyle/>
          <a:p>
            <a:pPr algn="ctr" defTabSz="1234948">
              <a:defRPr/>
            </a:pPr>
            <a:endParaRPr lang="ru-RU" sz="2400" dirty="0">
              <a:solidFill>
                <a:srgbClr val="485068"/>
              </a:solidFill>
              <a:latin typeface="Open Sans Light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xmlns="" id="{6077BD4E-3393-4ACE-A641-CD63F6A5243F}"/>
              </a:ext>
            </a:extLst>
          </p:cNvPr>
          <p:cNvSpPr/>
          <p:nvPr/>
        </p:nvSpPr>
        <p:spPr>
          <a:xfrm>
            <a:off x="3142878" y="-25878"/>
            <a:ext cx="9047535" cy="774722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623" tIns="46312" rIns="92623" bIns="46312" rtlCol="0" anchor="ctr"/>
          <a:lstStyle/>
          <a:p>
            <a:pPr algn="ctr" defTabSz="1234948">
              <a:defRPr/>
            </a:pPr>
            <a:endParaRPr lang="ru-RU" sz="2400">
              <a:solidFill>
                <a:srgbClr val="485068"/>
              </a:solidFill>
              <a:latin typeface="Open Sans Light"/>
            </a:endParaRPr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xmlns="" id="{7C05437C-BE4A-4ECD-BDF7-9877A0D31F15}"/>
              </a:ext>
            </a:extLst>
          </p:cNvPr>
          <p:cNvSpPr/>
          <p:nvPr/>
        </p:nvSpPr>
        <p:spPr>
          <a:xfrm>
            <a:off x="1" y="-17777"/>
            <a:ext cx="45714" cy="792504"/>
          </a:xfrm>
          <a:prstGeom prst="rect">
            <a:avLst/>
          </a:prstGeom>
          <a:gradFill>
            <a:gsLst>
              <a:gs pos="0">
                <a:srgbClr val="0070C0"/>
              </a:gs>
              <a:gs pos="100000">
                <a:srgbClr val="77E5FB"/>
              </a:gs>
            </a:gsLst>
            <a:lin ang="17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2623" tIns="46312" rIns="92623" bIns="46312" rtlCol="0" anchor="ctr">
            <a:noAutofit/>
          </a:bodyPr>
          <a:lstStyle/>
          <a:p>
            <a:pPr algn="ctr"/>
            <a:endParaRPr lang="ru-RU"/>
          </a:p>
        </p:txBody>
      </p:sp>
      <p:pic>
        <p:nvPicPr>
          <p:cNvPr id="23" name="Picture 28" descr="https://img-fotki.yandex.ru/get/5505/200418627.78/0_11df9f_c6cae5c0_or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22" y="116663"/>
            <a:ext cx="673026" cy="57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3142877" y="-17781"/>
            <a:ext cx="9047535" cy="77472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7337" algn="l"/>
              </a:tabLst>
            </a:pPr>
            <a:r>
              <a:rPr lang="ru-RU" sz="1800" b="1" dirty="0" smtClean="0">
                <a:solidFill>
                  <a:schemeClr val="tx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СЕРВИС «КАК МЕНЯ ВИДИТ НАЛОГОВАЯ»</a:t>
            </a:r>
            <a:endParaRPr lang="ru-RU" sz="1800" b="1" dirty="0">
              <a:solidFill>
                <a:schemeClr val="tx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Rectangle 44">
            <a:extLst>
              <a:ext uri="{FF2B5EF4-FFF2-40B4-BE49-F238E27FC236}">
                <a16:creationId xmlns:a16="http://schemas.microsoft.com/office/drawing/2014/main" xmlns="" id="{9FD2C2E3-3873-4122-AD3B-40E284B76F02}"/>
              </a:ext>
            </a:extLst>
          </p:cNvPr>
          <p:cNvSpPr/>
          <p:nvPr/>
        </p:nvSpPr>
        <p:spPr>
          <a:xfrm>
            <a:off x="8785176" y="774725"/>
            <a:ext cx="3405239" cy="6084865"/>
          </a:xfrm>
          <a:prstGeom prst="rect">
            <a:avLst/>
          </a:prstGeom>
          <a:pattFill prst="ltUpDiag">
            <a:fgClr>
              <a:schemeClr val="bg1">
                <a:lumMod val="8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623" tIns="46312" rIns="92623" bIns="46312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727988" y="1161042"/>
            <a:ext cx="9199866" cy="5312230"/>
            <a:chOff x="1702719" y="981522"/>
            <a:chExt cx="9199866" cy="531223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702719" y="981522"/>
              <a:ext cx="9199866" cy="5312230"/>
              <a:chOff x="1702719" y="981522"/>
              <a:chExt cx="9199866" cy="5312230"/>
            </a:xfrm>
          </p:grpSpPr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286" t="23196" r="21348" b="14836"/>
              <a:stretch/>
            </p:blipFill>
            <p:spPr bwMode="auto">
              <a:xfrm>
                <a:off x="1702719" y="981522"/>
                <a:ext cx="9199866" cy="5312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4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306" t="67057" r="36167" b="29720"/>
              <a:stretch/>
            </p:blipFill>
            <p:spPr bwMode="auto">
              <a:xfrm>
                <a:off x="6743278" y="4731841"/>
                <a:ext cx="994756" cy="498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0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06" t="67057" r="36167" b="29720"/>
            <a:stretch/>
          </p:blipFill>
          <p:spPr bwMode="auto">
            <a:xfrm>
              <a:off x="5375125" y="4869954"/>
              <a:ext cx="504057" cy="22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1" name="Блок-схема: альтернативный процесс 30"/>
          <p:cNvSpPr/>
          <p:nvPr/>
        </p:nvSpPr>
        <p:spPr>
          <a:xfrm>
            <a:off x="78903" y="2319332"/>
            <a:ext cx="2514206" cy="1574810"/>
          </a:xfrm>
          <a:prstGeom prst="flowChartAlternateProcess">
            <a:avLst/>
          </a:prstGeom>
          <a:solidFill>
            <a:schemeClr val="bg1"/>
          </a:solidFill>
          <a:ln w="57150"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cap="all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ПАРТНЕРЫ, СОГЛАСИВШИЕСЯ НА ОБМЕН СВЕДЕНИЯМИ</a:t>
            </a:r>
            <a:endParaRPr lang="ru-RU" sz="2000" b="1" cap="all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2" name="Прямая соединительная линия 31"/>
          <p:cNvCxnSpPr>
            <a:endCxn id="31" idx="2"/>
          </p:cNvCxnSpPr>
          <p:nvPr/>
        </p:nvCxnSpPr>
        <p:spPr>
          <a:xfrm flipH="1" flipV="1">
            <a:off x="1336006" y="3894142"/>
            <a:ext cx="1806871" cy="1155332"/>
          </a:xfrm>
          <a:prstGeom prst="line">
            <a:avLst/>
          </a:prstGeom>
          <a:noFill/>
          <a:ln w="57150" cap="rnd"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Subtitle 2">
            <a:extLst>
              <a:ext uri="{FF2B5EF4-FFF2-40B4-BE49-F238E27FC236}">
                <a16:creationId xmlns="" xmlns:a16="http://schemas.microsoft.com/office/drawing/2014/main" id="{D00E59DA-2391-445E-8DCC-DDB7C0381E5B}"/>
              </a:ext>
            </a:extLst>
          </p:cNvPr>
          <p:cNvSpPr txBox="1">
            <a:spLocks/>
          </p:cNvSpPr>
          <p:nvPr/>
        </p:nvSpPr>
        <p:spPr>
          <a:xfrm>
            <a:off x="792349" y="-25875"/>
            <a:ext cx="2184992" cy="8006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indent="0" defTabSz="1219170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tabLst>
                <a:tab pos="342900" algn="l"/>
              </a:tabLst>
              <a:defRPr sz="1100" kern="800" spc="-13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09585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defTabSz="926056">
              <a:buClr>
                <a:srgbClr val="4F81BD"/>
              </a:buClr>
              <a:tabLst/>
            </a:pPr>
            <a:r>
              <a:rPr lang="ru-RU" sz="1300" kern="1200" cap="all" spc="0" dirty="0">
                <a:solidFill>
                  <a:prstClr val="black">
                    <a:lumMod val="50000"/>
                  </a:prstClr>
                </a:solidFill>
                <a:latin typeface="Arial Narrow" panose="020B0606020202030204" pitchFamily="34" charset="0"/>
              </a:rPr>
              <a:t>Преимущества добровольного уточнения налоговых рисков</a:t>
            </a:r>
            <a:endParaRPr lang="ru-RU" sz="1300" kern="1200" cap="all" spc="0" dirty="0">
              <a:solidFill>
                <a:prstClr val="black">
                  <a:lumMod val="50000"/>
                </a:prstClr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600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 sz="160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91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8">
            <a:extLst>
              <a:ext uri="{FF2B5EF4-FFF2-40B4-BE49-F238E27FC236}">
                <a16:creationId xmlns:a16="http://schemas.microsoft.com/office/drawing/2014/main" xmlns="" id="{A3D43B73-2B0A-4CDF-8104-3D3F930D4D40}"/>
              </a:ext>
            </a:extLst>
          </p:cNvPr>
          <p:cNvSpPr/>
          <p:nvPr/>
        </p:nvSpPr>
        <p:spPr>
          <a:xfrm>
            <a:off x="0" y="0"/>
            <a:ext cx="12207147" cy="6872428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  <a:effectLst>
            <a:innerShdw blurRad="977900" dist="698500" dir="13500000">
              <a:prstClr val="black">
                <a:alpha val="12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89" tIns="45695" rIns="91389" bIns="45695" rtlCol="0" anchor="ctr"/>
          <a:lstStyle/>
          <a:p>
            <a:pPr algn="ctr" defTabSz="1218936"/>
            <a:endParaRPr lang="en-US" sz="2400" dirty="0">
              <a:solidFill>
                <a:srgbClr val="48506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C9545F2A-6B36-48F4-9F15-94670C727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3265833" y="-244482"/>
            <a:ext cx="6360640" cy="695484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C0A38DE-7E13-4312-9AFA-866AA71C4C95}"/>
              </a:ext>
            </a:extLst>
          </p:cNvPr>
          <p:cNvSpPr txBox="1"/>
          <p:nvPr/>
        </p:nvSpPr>
        <p:spPr>
          <a:xfrm>
            <a:off x="521167" y="3196413"/>
            <a:ext cx="7013715" cy="4924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defTabSz="1218936"/>
            <a:r>
              <a:rPr lang="ru-RU" sz="3200" b="1" cap="all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Благодарю за внимание!</a:t>
            </a:r>
            <a:endParaRPr lang="ru-RU" sz="3200" b="1" cap="all" dirty="0">
              <a:solidFill>
                <a:srgbClr val="485068">
                  <a:lumMod val="75000"/>
                </a:srgbClr>
              </a:solidFill>
              <a:latin typeface="Roboto Condensed" panose="02000000000000000000" pitchFamily="2" charset="0"/>
            </a:endParaRPr>
          </a:p>
        </p:txBody>
      </p:sp>
      <p:pic>
        <p:nvPicPr>
          <p:cNvPr id="16" name="Изображение 10" descr="FNS_vizitka_for_rukovodstv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577" y="196529"/>
            <a:ext cx="1872208" cy="194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25805287"/>
      </p:ext>
    </p:extLst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FNS">
      <a:dk1>
        <a:srgbClr val="F2F5FB"/>
      </a:dk1>
      <a:lt1>
        <a:srgbClr val="485068"/>
      </a:lt1>
      <a:dk2>
        <a:srgbClr val="1275BC"/>
      </a:dk2>
      <a:lt2>
        <a:srgbClr val="0066B3"/>
      </a:lt2>
      <a:accent1>
        <a:srgbClr val="EF435A"/>
      </a:accent1>
      <a:accent2>
        <a:srgbClr val="F15A22"/>
      </a:accent2>
      <a:accent3>
        <a:srgbClr val="F9A01B"/>
      </a:accent3>
      <a:accent4>
        <a:srgbClr val="39BB9D"/>
      </a:accent4>
      <a:accent5>
        <a:srgbClr val="34AB8F"/>
      </a:accent5>
      <a:accent6>
        <a:srgbClr val="197585"/>
      </a:accent6>
      <a:hlink>
        <a:srgbClr val="44C8F5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26123</TotalTime>
  <Words>179</Words>
  <Application>Microsoft Office PowerPoint</Application>
  <PresentationFormat>Произвольный</PresentationFormat>
  <Paragraphs>48</Paragraphs>
  <Slides>6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Специальное оформление</vt:lpstr>
      <vt:lpstr>Office Theme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Филипенко Айгуль Эльдаровна</dc:creator>
  <cp:lastModifiedBy>Павлов Максим Владимирович</cp:lastModifiedBy>
  <cp:revision>1878</cp:revision>
  <cp:lastPrinted>2023-04-13T06:17:15Z</cp:lastPrinted>
  <dcterms:modified xsi:type="dcterms:W3CDTF">2023-09-20T12:25:28Z</dcterms:modified>
</cp:coreProperties>
</file>