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  <p:sldMasterId id="2147483758" r:id="rId3"/>
  </p:sldMasterIdLst>
  <p:notesMasterIdLst>
    <p:notesMasterId r:id="rId9"/>
  </p:notesMasterIdLst>
  <p:handoutMasterIdLst>
    <p:handoutMasterId r:id="rId10"/>
  </p:handoutMasterIdLst>
  <p:sldIdLst>
    <p:sldId id="372" r:id="rId4"/>
    <p:sldId id="537" r:id="rId5"/>
    <p:sldId id="534" r:id="rId6"/>
    <p:sldId id="538" r:id="rId7"/>
    <p:sldId id="536" r:id="rId8"/>
  </p:sldIdLst>
  <p:sldSz cx="12190413" cy="6859588"/>
  <p:notesSz cx="6805613" cy="9944100"/>
  <p:defaultTextStyle>
    <a:defPPr>
      <a:defRPr lang="ru-RU"/>
    </a:defPPr>
    <a:lvl1pPr marL="0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63028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26056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89084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52111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315140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78169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41196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704225" algn="l" defTabSz="92605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F6F69C7-150C-47CB-8EB5-B492026D4210}">
          <p14:sldIdLst>
            <p14:sldId id="372"/>
            <p14:sldId id="537"/>
            <p14:sldId id="534"/>
            <p14:sldId id="538"/>
            <p14:sldId id="536"/>
          </p14:sldIdLst>
        </p14:section>
        <p14:section name="Раздел без заголовка" id="{B5E6D37C-9D04-430A-A1AA-EDFED94D597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1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979"/>
    <a:srgbClr val="F5801F"/>
    <a:srgbClr val="0070C0"/>
    <a:srgbClr val="B91403"/>
    <a:srgbClr val="F68D36"/>
    <a:srgbClr val="D0D8E8"/>
    <a:srgbClr val="421585"/>
    <a:srgbClr val="95B3D7"/>
    <a:srgbClr val="F6903C"/>
    <a:srgbClr val="2B95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6982" autoAdjust="0"/>
  </p:normalViewPr>
  <p:slideViewPr>
    <p:cSldViewPr>
      <p:cViewPr varScale="1">
        <p:scale>
          <a:sx n="109" d="100"/>
          <a:sy n="109" d="100"/>
        </p:scale>
        <p:origin x="906" y="60"/>
      </p:cViewPr>
      <p:guideLst>
        <p:guide orient="horz" pos="2160"/>
        <p:guide pos="3840"/>
        <p:guide orient="horz" pos="21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189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42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DE28C-5B1B-4327-82B2-C0BA81C77F53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42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5553D-D7D1-43AB-B740-ACA9D809D18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32138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42" y="3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3E2D5-6D97-44AF-A5D0-B61754EC999C}" type="datetimeFigureOut">
              <a:rPr lang="ru-RU" smtClean="0"/>
              <a:t>29.02.2024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1063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601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42" y="9445173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9E22B-BF30-41F2-ACA8-767A45C625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6393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3028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26056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89084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52111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15140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78169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41196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04225" algn="l" defTabSz="92605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60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A9E22B-BF30-41F2-ACA8-767A45C625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60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568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60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A9E22B-BF30-41F2-ACA8-767A45C625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60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0401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260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A9E22B-BF30-41F2-ACA8-767A45C6254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2605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872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9E22B-BF30-41F2-ACA8-767A45C6254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441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4" y="1122628"/>
            <a:ext cx="9142810" cy="2388153"/>
          </a:xfrm>
        </p:spPr>
        <p:txBody>
          <a:bodyPr anchor="b"/>
          <a:lstStyle>
            <a:lvl1pPr algn="ctr">
              <a:defRPr sz="6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4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63028" indent="0" algn="ctr">
              <a:buNone/>
              <a:defRPr sz="2000"/>
            </a:lvl2pPr>
            <a:lvl3pPr marL="926056" indent="0" algn="ctr">
              <a:buNone/>
              <a:defRPr sz="1800"/>
            </a:lvl3pPr>
            <a:lvl4pPr marL="1389084" indent="0" algn="ctr">
              <a:buNone/>
              <a:defRPr sz="1700"/>
            </a:lvl4pPr>
            <a:lvl5pPr marL="1852111" indent="0" algn="ctr">
              <a:buNone/>
              <a:defRPr sz="1700"/>
            </a:lvl5pPr>
            <a:lvl6pPr marL="2315140" indent="0" algn="ctr">
              <a:buNone/>
              <a:defRPr sz="1700"/>
            </a:lvl6pPr>
            <a:lvl7pPr marL="2778169" indent="0" algn="ctr">
              <a:buNone/>
              <a:defRPr sz="1700"/>
            </a:lvl7pPr>
            <a:lvl8pPr marL="3241196" indent="0" algn="ctr">
              <a:buNone/>
              <a:defRPr sz="1700"/>
            </a:lvl8pPr>
            <a:lvl9pPr marL="3704225" indent="0" algn="ctr">
              <a:buNone/>
              <a:defRPr sz="17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074D66-3859-4348-B4DC-53BE63A492E0}" type="datetime1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7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11C5-ABF0-4289-857E-2B054B24D895}" type="datetime1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405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10137"/>
            <a:ext cx="10514231" cy="2853398"/>
          </a:xfrm>
        </p:spPr>
        <p:txBody>
          <a:bodyPr anchor="b"/>
          <a:lstStyle>
            <a:lvl1pPr>
              <a:defRPr sz="6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90531"/>
            <a:ext cx="10514231" cy="150053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6302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2605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8908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185211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3151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277816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24119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370422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371FC-3573-4450-8B36-DA0BDCE48B45}" type="datetime1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784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8" y="1826048"/>
            <a:ext cx="5180926" cy="435234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5974D-C852-4B09-9CB6-4EE48A7383B7}" type="datetime1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338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0" y="365211"/>
            <a:ext cx="10514231" cy="132587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557"/>
            <a:ext cx="5157117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656"/>
            <a:ext cx="5157117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5" y="1681557"/>
            <a:ext cx="5182513" cy="82410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5" y="2505656"/>
            <a:ext cx="5182513" cy="3685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97EC5-57B2-40A0-92A2-2C5061032DDA}" type="datetime1">
              <a:rPr lang="ru-RU" smtClean="0"/>
              <a:t>29.02.2024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32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3F67-0563-4BDA-909E-1177ED3DDD08}" type="datetime1">
              <a:rPr lang="ru-RU" smtClean="0"/>
              <a:t>29.02.2024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125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990F5-6495-49FC-A400-63D3B3DF8467}" type="datetime1">
              <a:rPr lang="ru-RU" smtClean="0"/>
              <a:t>29.02.2024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806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3028" indent="0">
              <a:buNone/>
              <a:defRPr sz="1400"/>
            </a:lvl2pPr>
            <a:lvl3pPr marL="926056" indent="0">
              <a:buNone/>
              <a:defRPr sz="1200"/>
            </a:lvl3pPr>
            <a:lvl4pPr marL="1389084" indent="0">
              <a:buNone/>
              <a:defRPr sz="1100"/>
            </a:lvl4pPr>
            <a:lvl5pPr marL="1852111" indent="0">
              <a:buNone/>
              <a:defRPr sz="1100"/>
            </a:lvl5pPr>
            <a:lvl6pPr marL="2315140" indent="0">
              <a:buNone/>
              <a:defRPr sz="1100"/>
            </a:lvl6pPr>
            <a:lvl7pPr marL="2778169" indent="0">
              <a:buNone/>
              <a:defRPr sz="1100"/>
            </a:lvl7pPr>
            <a:lvl8pPr marL="3241196" indent="0">
              <a:buNone/>
              <a:defRPr sz="1100"/>
            </a:lvl8pPr>
            <a:lvl9pPr marL="370422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2656-5266-4E05-872F-E6E457C956FA}" type="datetime1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364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7"/>
            <a:ext cx="6171397" cy="4874753"/>
          </a:xfrm>
        </p:spPr>
        <p:txBody>
          <a:bodyPr/>
          <a:lstStyle>
            <a:lvl1pPr marL="0" indent="0">
              <a:buNone/>
              <a:defRPr sz="3200"/>
            </a:lvl1pPr>
            <a:lvl2pPr marL="463028" indent="0">
              <a:buNone/>
              <a:defRPr sz="2900"/>
            </a:lvl2pPr>
            <a:lvl3pPr marL="926056" indent="0">
              <a:buNone/>
              <a:defRPr sz="2400"/>
            </a:lvl3pPr>
            <a:lvl4pPr marL="1389084" indent="0">
              <a:buNone/>
              <a:defRPr sz="2000"/>
            </a:lvl4pPr>
            <a:lvl5pPr marL="1852111" indent="0">
              <a:buNone/>
              <a:defRPr sz="2000"/>
            </a:lvl5pPr>
            <a:lvl6pPr marL="2315140" indent="0">
              <a:buNone/>
              <a:defRPr sz="2000"/>
            </a:lvl6pPr>
            <a:lvl7pPr marL="2778169" indent="0">
              <a:buNone/>
              <a:defRPr sz="2000"/>
            </a:lvl7pPr>
            <a:lvl8pPr marL="3241196" indent="0">
              <a:buNone/>
              <a:defRPr sz="2000"/>
            </a:lvl8pPr>
            <a:lvl9pPr marL="370422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84"/>
            <a:ext cx="3931725" cy="3812470"/>
          </a:xfrm>
        </p:spPr>
        <p:txBody>
          <a:bodyPr/>
          <a:lstStyle>
            <a:lvl1pPr marL="0" indent="0">
              <a:buNone/>
              <a:defRPr sz="1700"/>
            </a:lvl1pPr>
            <a:lvl2pPr marL="463028" indent="0">
              <a:buNone/>
              <a:defRPr sz="1400"/>
            </a:lvl2pPr>
            <a:lvl3pPr marL="926056" indent="0">
              <a:buNone/>
              <a:defRPr sz="1200"/>
            </a:lvl3pPr>
            <a:lvl4pPr marL="1389084" indent="0">
              <a:buNone/>
              <a:defRPr sz="1100"/>
            </a:lvl4pPr>
            <a:lvl5pPr marL="1852111" indent="0">
              <a:buNone/>
              <a:defRPr sz="1100"/>
            </a:lvl5pPr>
            <a:lvl6pPr marL="2315140" indent="0">
              <a:buNone/>
              <a:defRPr sz="1100"/>
            </a:lvl6pPr>
            <a:lvl7pPr marL="2778169" indent="0">
              <a:buNone/>
              <a:defRPr sz="1100"/>
            </a:lvl7pPr>
            <a:lvl8pPr marL="3241196" indent="0">
              <a:buNone/>
              <a:defRPr sz="1100"/>
            </a:lvl8pPr>
            <a:lvl9pPr marL="3704225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6C07E-BFBB-41C6-A424-CD8DEBA7E344}" type="datetime1">
              <a:rPr lang="ru-RU" smtClean="0"/>
              <a:t>29.02.2024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4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A0A91-018D-40C5-B887-7419842A66C4}" type="datetime1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06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211"/>
            <a:ext cx="2628556" cy="581318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3" y="365211"/>
            <a:ext cx="7733295" cy="581318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D5B6F-04E2-46E9-B7FA-A51CD656C731}" type="datetime1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5706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283" y="2130948"/>
            <a:ext cx="10361852" cy="147036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570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18265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7120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9349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16401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550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76148" indent="-247597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651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202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3973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283" y="1452767"/>
            <a:ext cx="10361852" cy="4628635"/>
          </a:xfrm>
        </p:spPr>
        <p:txBody>
          <a:bodyPr numCol="2" spcCol="274169">
            <a:normAutofit/>
          </a:bodyPr>
          <a:lstStyle>
            <a:lvl1pPr marL="0" indent="0">
              <a:spcBef>
                <a:spcPts val="1200"/>
              </a:spcBef>
              <a:buNone/>
              <a:defRPr sz="1500"/>
            </a:lvl1pPr>
            <a:lvl2pPr marL="228550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2pPr>
            <a:lvl3pPr marL="457101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3pPr>
            <a:lvl4pPr marL="685651" indent="-228550">
              <a:spcBef>
                <a:spcPts val="1200"/>
              </a:spcBef>
              <a:buFont typeface="Arial" panose="020B0604020202020204" pitchFamily="34" charset="0"/>
              <a:buChar char="•"/>
              <a:defRPr sz="1500"/>
            </a:lvl4pPr>
            <a:lvl5pPr marL="914202" indent="-228550">
              <a:spcBef>
                <a:spcPts val="1200"/>
              </a:spcBef>
              <a:buFont typeface="Open Sans Light" panose="020B0306030504020204" pitchFamily="34" charset="0"/>
              <a:buChar char="–"/>
              <a:defRPr sz="15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609780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452766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223406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289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4" y="1219488"/>
            <a:ext cx="5079339" cy="452701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592324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219555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560650"/>
            <a:ext cx="5081454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219555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560650"/>
            <a:ext cx="5083570" cy="456693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88027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91" y="1462696"/>
            <a:ext cx="5081454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291" y="1803798"/>
            <a:ext cx="5081454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563" y="1462696"/>
            <a:ext cx="5083570" cy="307777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68" indent="0">
              <a:buNone/>
              <a:defRPr sz="2600" b="1"/>
            </a:lvl2pPr>
            <a:lvl3pPr marL="1218936" indent="0">
              <a:buNone/>
              <a:defRPr sz="2400" b="1"/>
            </a:lvl3pPr>
            <a:lvl4pPr marL="1828403" indent="0">
              <a:buNone/>
              <a:defRPr sz="2100" b="1"/>
            </a:lvl4pPr>
            <a:lvl5pPr marL="2437871" indent="0">
              <a:buNone/>
              <a:defRPr sz="2100" b="1"/>
            </a:lvl5pPr>
            <a:lvl6pPr marL="3047339" indent="0">
              <a:buNone/>
              <a:defRPr sz="2100" b="1"/>
            </a:lvl6pPr>
            <a:lvl7pPr marL="3656806" indent="0">
              <a:buNone/>
              <a:defRPr sz="2100" b="1"/>
            </a:lvl7pPr>
            <a:lvl8pPr marL="4266273" indent="0">
              <a:buNone/>
              <a:defRPr sz="2100" b="1"/>
            </a:lvl8pPr>
            <a:lvl9pPr marL="4875742" indent="0">
              <a:buNone/>
              <a:defRPr sz="21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3" y="1803798"/>
            <a:ext cx="5083570" cy="436984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7295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652000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23294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665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8626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7245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5861" y="0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8626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7245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5861" y="3420648"/>
            <a:ext cx="3062841" cy="3438940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8397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321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464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1962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49283" y="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321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464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1962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49283" y="2281960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4646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8378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21104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49283" y="4563916"/>
            <a:ext cx="2441130" cy="2295675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106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48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6972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5465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2437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3948" y="0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48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6972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5465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2437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3948" y="1710324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48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6972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5465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2437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3948" y="3420648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48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6972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5465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2437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3948" y="5130972"/>
            <a:ext cx="2047989" cy="1728616"/>
          </a:xfrm>
        </p:spPr>
        <p:txBody>
          <a:bodyPr lIns="182780" tIns="91389" rIns="182780" bIns="91389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352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70854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3"/>
            <a:ext cx="2438083" cy="340822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90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5545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6797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8052" y="4981747"/>
            <a:ext cx="24380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0278905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35275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9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227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8150" y="4981747"/>
            <a:ext cx="3327983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16709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271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3408228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284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1205" y="4981747"/>
            <a:ext cx="5084926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4293635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28779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7"/>
            <a:ext cx="2438083" cy="1476507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521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76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002" y="3055988"/>
            <a:ext cx="2441130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0887370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18150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3055988"/>
            <a:ext cx="3327983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71839635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7689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3"/>
            <a:ext cx="5084926" cy="1472525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400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3055988"/>
            <a:ext cx="5083402" cy="2989024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4087826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3398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273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529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5780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7036" y="139732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265" y="4718128"/>
            <a:ext cx="2441130" cy="1326912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505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374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3986" y="4718128"/>
            <a:ext cx="2441130" cy="13269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273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529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5780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7036" y="3057717"/>
            <a:ext cx="2438083" cy="147650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92828809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18215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3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722083"/>
            <a:ext cx="3327983" cy="1370565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289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227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8150" y="3061697"/>
            <a:ext cx="3327983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7759183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796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808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733" y="1397323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705523"/>
            <a:ext cx="5083402" cy="133951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808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2733" y="3061697"/>
            <a:ext cx="5084926" cy="1472525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9435806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23467146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6"/>
            <a:ext cx="24380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4605795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4605795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4605795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4605795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872453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668148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6"/>
            <a:ext cx="3327983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4605801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4605801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4605801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609324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0410022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6"/>
            <a:ext cx="5084926" cy="4267097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4913577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4913577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43733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879237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90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5545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797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052" y="1397324"/>
            <a:ext cx="24380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281" y="2983359"/>
            <a:ext cx="2441130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521" y="2983359"/>
            <a:ext cx="2441130" cy="1058648"/>
          </a:xfrm>
          <a:solidFill>
            <a:schemeClr val="accent3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4762" y="2983359"/>
            <a:ext cx="2441130" cy="1058648"/>
          </a:xfrm>
          <a:solidFill>
            <a:schemeClr val="accent5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5002" y="2983359"/>
            <a:ext cx="2441130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281" y="4213280"/>
            <a:ext cx="2441130" cy="1713955"/>
          </a:xfrm>
        </p:spPr>
        <p:txBody>
          <a:bodyPr/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521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476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5002" y="4213280"/>
            <a:ext cx="2441130" cy="171395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777360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17247552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9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227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8150" y="1397324"/>
            <a:ext cx="3327983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9" y="2983359"/>
            <a:ext cx="3327983" cy="1058648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227" y="2983359"/>
            <a:ext cx="3327983" cy="1058648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8150" y="2983359"/>
            <a:ext cx="3327983" cy="1058648"/>
          </a:xfrm>
          <a:solidFill>
            <a:schemeClr val="bg2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289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227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8150" y="4213284"/>
            <a:ext cx="3327983" cy="1751097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411199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994512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1205" y="1397324"/>
            <a:ext cx="5084926" cy="2644680"/>
          </a:xfrm>
          <a:solidFill>
            <a:schemeClr val="bg1">
              <a:lumMod val="90000"/>
              <a:lumOff val="10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400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282" y="3291135"/>
            <a:ext cx="5083402" cy="750872"/>
          </a:xfrm>
          <a:solidFill>
            <a:schemeClr val="accent1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2730" y="3291135"/>
            <a:ext cx="5083402" cy="750872"/>
          </a:xfrm>
          <a:solidFill>
            <a:schemeClr val="accent4">
              <a:alpha val="80000"/>
            </a:schemeClr>
          </a:solidFill>
        </p:spPr>
        <p:txBody>
          <a:bodyPr lIns="182780" tIns="91389" rIns="182780" bIns="91389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400">
                <a:solidFill>
                  <a:srgbClr val="FFFFFF"/>
                </a:solidFill>
              </a:defRPr>
            </a:lvl2pPr>
            <a:lvl3pPr marL="342835" indent="-171418">
              <a:defRPr sz="1400">
                <a:solidFill>
                  <a:srgbClr val="FFFFFF"/>
                </a:solidFill>
              </a:defRPr>
            </a:lvl3pPr>
            <a:lvl4pPr marL="514252" indent="-171418">
              <a:defRPr sz="1400">
                <a:solidFill>
                  <a:srgbClr val="FFFFFF"/>
                </a:solidFill>
              </a:defRPr>
            </a:lvl4pPr>
            <a:lvl5pPr marL="742807" indent="-228556">
              <a:defRPr sz="1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282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2730" y="4213281"/>
            <a:ext cx="5083402" cy="1703460"/>
          </a:xfrm>
        </p:spPr>
        <p:txBody>
          <a:bodyPr/>
          <a:lstStyle>
            <a:lvl1pPr marL="0" indent="0">
              <a:buNone/>
              <a:defRPr sz="2100"/>
            </a:lvl1pPr>
            <a:lvl2pPr marL="171418" indent="-171418">
              <a:buFont typeface="Arial" panose="020B0604020202020204" pitchFamily="34" charset="0"/>
              <a:buChar char="•"/>
              <a:defRPr sz="1400"/>
            </a:lvl2pPr>
            <a:lvl3pPr marL="342835" indent="-171418">
              <a:defRPr sz="1400"/>
            </a:lvl3pPr>
            <a:lvl4pPr marL="514252" indent="-171418"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380546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4856150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05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264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545649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120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7453593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299148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10361537" y="164016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05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264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545649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120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7453593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299148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10361537" y="3154280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05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264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545649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120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7453593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299148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10361537" y="4668388"/>
            <a:ext cx="1379048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7685697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58151547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6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154278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1542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154280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13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637712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59759" y="466838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5425928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4209" y="4668385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9214151" y="4668388"/>
            <a:ext cx="2314107" cy="978635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5841223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51253982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3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637712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59759" y="1640170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5425928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4209" y="1640169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9214151" y="1640175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3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637712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59759" y="3887477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5425928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4209" y="3887476"/>
            <a:ext cx="914281" cy="914612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9214151" y="3887480"/>
            <a:ext cx="2314107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25573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9507795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12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2295079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8991" y="1640173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8002532" y="1640175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12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2295079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8991" y="3887477"/>
            <a:ext cx="1533954" cy="1534509"/>
          </a:xfr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8002532" y="3887480"/>
            <a:ext cx="3558215" cy="194269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6271925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207956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036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7531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848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359759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2925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8144203" y="3257750"/>
            <a:ext cx="3376496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979873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914283" y="933666"/>
            <a:ext cx="10361852" cy="406494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52772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458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7191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4953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522662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8452" y="1640170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326158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1950" y="1640169"/>
            <a:ext cx="1399077" cy="1399584"/>
          </a:xfrm>
          <a:prstGeom prst="ellipse">
            <a:avLst/>
          </a:prstGeom>
          <a:solidFill>
            <a:schemeClr val="bg1">
              <a:lumMod val="90000"/>
              <a:lumOff val="10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1100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9129664" y="3257750"/>
            <a:ext cx="2403643" cy="2403775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400" i="1"/>
            </a:lvl2pPr>
            <a:lvl3pPr marL="0" indent="0" algn="ctr">
              <a:buNone/>
              <a:defRPr sz="1400"/>
            </a:lvl3pPr>
            <a:lvl4pPr marL="514252" indent="-171418"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7518646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284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57159" y="1269056"/>
            <a:ext cx="2351954" cy="3536499"/>
          </a:xfrm>
          <a:solidFill>
            <a:schemeClr val="bg1">
              <a:lumMod val="90000"/>
              <a:lumOff val="1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467257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784" indent="-150784">
              <a:defRPr sz="1400"/>
            </a:lvl3pPr>
            <a:lvl4pPr marL="401560" indent="-207924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796645" y="1269056"/>
            <a:ext cx="2479488" cy="3536499"/>
          </a:xfrm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chemeClr val="accent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buFontTx/>
              <a:buNone/>
              <a:defRPr sz="1400"/>
            </a:lvl2pPr>
            <a:lvl3pPr marL="150784" indent="-150784">
              <a:defRPr sz="1400"/>
            </a:lvl3pPr>
            <a:lvl4pPr marL="401560" indent="-207924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914281" y="4981747"/>
            <a:ext cx="5032464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257166" y="4981747"/>
            <a:ext cx="5018977" cy="959073"/>
          </a:xfrm>
        </p:spPr>
        <p:txBody>
          <a:bodyPr>
            <a:noAutofit/>
          </a:bodyPr>
          <a:lstStyle>
            <a:lvl1pPr marL="0" indent="0">
              <a:buNone/>
              <a:defRPr sz="1400"/>
            </a:lvl1pPr>
            <a:lvl2pPr marL="152368" indent="-152368">
              <a:buFont typeface="Arial" panose="020B0604020202020204" pitchFamily="34" charset="0"/>
              <a:buChar char="•"/>
              <a:defRPr sz="1400"/>
            </a:lvl2pPr>
            <a:lvl3pPr marL="304733" indent="-152368">
              <a:defRPr sz="1400"/>
            </a:lvl3pPr>
            <a:lvl4pPr marL="533285" indent="-228550">
              <a:defRPr sz="1400"/>
            </a:lvl4pPr>
            <a:lvl5pPr marL="761835" indent="-228550"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695444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5" y="2130922"/>
            <a:ext cx="10361851" cy="1470366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30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260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890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52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15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78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411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0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34A1-4218-4E06-8AC1-1489EBD154C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440299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000C9-7E9B-4976-936F-19F0311434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3430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60" y="4407925"/>
            <a:ext cx="10361851" cy="136239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60" y="2907386"/>
            <a:ext cx="10361851" cy="150053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6302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2605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3890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5211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151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7816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411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042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20656-4025-4D72-8A11-D9E31C0AD00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7493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0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4" y="1600578"/>
            <a:ext cx="5384100" cy="452701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4A757-8DEB-4F54-A61C-293CF85D0D8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543798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74"/>
            <a:ext cx="5386216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81"/>
            <a:ext cx="5386216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3" y="1535474"/>
            <a:ext cx="5388331" cy="6399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3028" indent="0">
              <a:buNone/>
              <a:defRPr sz="2000" b="1"/>
            </a:lvl2pPr>
            <a:lvl3pPr marL="926056" indent="0">
              <a:buNone/>
              <a:defRPr sz="1800" b="1"/>
            </a:lvl3pPr>
            <a:lvl4pPr marL="1389084" indent="0">
              <a:buNone/>
              <a:defRPr sz="1700" b="1"/>
            </a:lvl4pPr>
            <a:lvl5pPr marL="1852111" indent="0">
              <a:buNone/>
              <a:defRPr sz="1700" b="1"/>
            </a:lvl5pPr>
            <a:lvl6pPr marL="2315140" indent="0">
              <a:buNone/>
              <a:defRPr sz="1700" b="1"/>
            </a:lvl6pPr>
            <a:lvl7pPr marL="2778169" indent="0">
              <a:buNone/>
              <a:defRPr sz="1700" b="1"/>
            </a:lvl7pPr>
            <a:lvl8pPr marL="3241196" indent="0">
              <a:buNone/>
              <a:defRPr sz="1700" b="1"/>
            </a:lvl8pPr>
            <a:lvl9pPr marL="3704225" indent="0">
              <a:buNone/>
              <a:defRPr sz="17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3" y="2175381"/>
            <a:ext cx="5388331" cy="39522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8DA1F-7C08-4747-B01B-B6AB0D988E8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7288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13172-1218-40D6-9C20-2D14CD896F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686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0B417-C710-42D4-AFB4-6C7525D7BB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006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5" y="273113"/>
            <a:ext cx="4010562" cy="116232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4" y="273121"/>
            <a:ext cx="6814779" cy="5854468"/>
          </a:xfrm>
        </p:spPr>
        <p:txBody>
          <a:bodyPr/>
          <a:lstStyle>
            <a:lvl1pPr>
              <a:defRPr sz="3200"/>
            </a:lvl1pPr>
            <a:lvl2pPr>
              <a:defRPr sz="29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5" y="1435440"/>
            <a:ext cx="4010562" cy="4692149"/>
          </a:xfrm>
        </p:spPr>
        <p:txBody>
          <a:bodyPr/>
          <a:lstStyle>
            <a:lvl1pPr marL="0" indent="0">
              <a:buNone/>
              <a:defRPr sz="1400"/>
            </a:lvl1pPr>
            <a:lvl2pPr marL="463028" indent="0">
              <a:buNone/>
              <a:defRPr sz="1200"/>
            </a:lvl2pPr>
            <a:lvl3pPr marL="926056" indent="0">
              <a:buNone/>
              <a:defRPr sz="1100"/>
            </a:lvl3pPr>
            <a:lvl4pPr marL="1389084" indent="0">
              <a:buNone/>
              <a:defRPr sz="1000"/>
            </a:lvl4pPr>
            <a:lvl5pPr marL="1852111" indent="0">
              <a:buNone/>
              <a:defRPr sz="1000"/>
            </a:lvl5pPr>
            <a:lvl6pPr marL="2315140" indent="0">
              <a:buNone/>
              <a:defRPr sz="1000"/>
            </a:lvl6pPr>
            <a:lvl7pPr marL="2778169" indent="0">
              <a:buNone/>
              <a:defRPr sz="1000"/>
            </a:lvl7pPr>
            <a:lvl8pPr marL="3241196" indent="0">
              <a:buNone/>
              <a:defRPr sz="1000"/>
            </a:lvl8pPr>
            <a:lvl9pPr marL="370422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D1984-3B8A-4A66-B305-BCAD03974C3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9873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8" y="4801712"/>
            <a:ext cx="7314248" cy="5668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8" y="612920"/>
            <a:ext cx="7314248" cy="4115753"/>
          </a:xfrm>
        </p:spPr>
        <p:txBody>
          <a:bodyPr/>
          <a:lstStyle>
            <a:lvl1pPr marL="0" indent="0">
              <a:buNone/>
              <a:defRPr sz="3200"/>
            </a:lvl1pPr>
            <a:lvl2pPr marL="463028" indent="0">
              <a:buNone/>
              <a:defRPr sz="2900"/>
            </a:lvl2pPr>
            <a:lvl3pPr marL="926056" indent="0">
              <a:buNone/>
              <a:defRPr sz="2400"/>
            </a:lvl3pPr>
            <a:lvl4pPr marL="1389084" indent="0">
              <a:buNone/>
              <a:defRPr sz="2000"/>
            </a:lvl4pPr>
            <a:lvl5pPr marL="1852111" indent="0">
              <a:buNone/>
              <a:defRPr sz="2000"/>
            </a:lvl5pPr>
            <a:lvl6pPr marL="2315140" indent="0">
              <a:buNone/>
              <a:defRPr sz="2000"/>
            </a:lvl6pPr>
            <a:lvl7pPr marL="2778169" indent="0">
              <a:buNone/>
              <a:defRPr sz="2000"/>
            </a:lvl7pPr>
            <a:lvl8pPr marL="3241196" indent="0">
              <a:buNone/>
              <a:defRPr sz="2000"/>
            </a:lvl8pPr>
            <a:lvl9pPr marL="3704225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8" y="5368585"/>
            <a:ext cx="7314248" cy="805049"/>
          </a:xfrm>
        </p:spPr>
        <p:txBody>
          <a:bodyPr/>
          <a:lstStyle>
            <a:lvl1pPr marL="0" indent="0">
              <a:buNone/>
              <a:defRPr sz="1400"/>
            </a:lvl1pPr>
            <a:lvl2pPr marL="463028" indent="0">
              <a:buNone/>
              <a:defRPr sz="1200"/>
            </a:lvl2pPr>
            <a:lvl3pPr marL="926056" indent="0">
              <a:buNone/>
              <a:defRPr sz="1100"/>
            </a:lvl3pPr>
            <a:lvl4pPr marL="1389084" indent="0">
              <a:buNone/>
              <a:defRPr sz="1000"/>
            </a:lvl4pPr>
            <a:lvl5pPr marL="1852111" indent="0">
              <a:buNone/>
              <a:defRPr sz="1000"/>
            </a:lvl5pPr>
            <a:lvl6pPr marL="2315140" indent="0">
              <a:buNone/>
              <a:defRPr sz="1000"/>
            </a:lvl6pPr>
            <a:lvl7pPr marL="2778169" indent="0">
              <a:buNone/>
              <a:defRPr sz="1000"/>
            </a:lvl7pPr>
            <a:lvl8pPr marL="3241196" indent="0">
              <a:buNone/>
              <a:defRPr sz="1000"/>
            </a:lvl8pPr>
            <a:lvl9pPr marL="3704225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A1A7B-00AC-4B8B-A522-EE1EE4F991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8299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3B9EC-0E56-44FA-8C62-E63723F6F44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56852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50" y="274704"/>
            <a:ext cx="2742844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5" y="274704"/>
            <a:ext cx="8025357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F4344D-B227-4621-A8FB-0A2DC6E6BCA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296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55" Type="http://schemas.openxmlformats.org/officeDocument/2006/relationships/slideLayout" Target="../slideLayouts/slideLayout66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70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65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8" Type="http://schemas.openxmlformats.org/officeDocument/2006/relationships/slideLayout" Target="../slideLayouts/slideLayout69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Relationship Id="rId57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6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56" Type="http://schemas.openxmlformats.org/officeDocument/2006/relationships/slideLayout" Target="../slideLayouts/slideLayout67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095" y="365211"/>
            <a:ext cx="10514231" cy="1325870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095" y="1826048"/>
            <a:ext cx="10514231" cy="4352346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3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E064-1071-407B-84AF-26C68D290996}" type="datetime1">
              <a:rPr lang="ru-RU" smtClean="0"/>
              <a:t>29.02.2024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8" y="6357824"/>
            <a:ext cx="411426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7824"/>
            <a:ext cx="2742844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FE9F-E4E0-491D-AC75-318A12D71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46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2605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514" indent="-231514" algn="l" defTabSz="926056" rtl="0" eaLnBrk="1" latinLnBrk="0" hangingPunct="1">
        <a:lnSpc>
          <a:spcPct val="90000"/>
        </a:lnSpc>
        <a:spcBef>
          <a:spcPts val="1013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94545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570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97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626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54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681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710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9" indent="-231514" algn="l" defTabSz="926056" rtl="0" eaLnBrk="1" latinLnBrk="0" hangingPunct="1">
        <a:lnSpc>
          <a:spcPct val="90000"/>
        </a:lnSpc>
        <a:spcBef>
          <a:spcPts val="506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028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05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084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111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14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69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19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4225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283" y="280027"/>
            <a:ext cx="10361852" cy="8177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283" y="1219489"/>
            <a:ext cx="10361852" cy="462863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5801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  <p:sldLayoutId id="2147483699" r:id="rId27"/>
    <p:sldLayoutId id="2147483700" r:id="rId28"/>
    <p:sldLayoutId id="2147483701" r:id="rId29"/>
    <p:sldLayoutId id="2147483702" r:id="rId30"/>
    <p:sldLayoutId id="2147483703" r:id="rId31"/>
    <p:sldLayoutId id="2147483704" r:id="rId32"/>
    <p:sldLayoutId id="2147483705" r:id="rId33"/>
    <p:sldLayoutId id="2147483706" r:id="rId34"/>
    <p:sldLayoutId id="2147483707" r:id="rId35"/>
    <p:sldLayoutId id="2147483708" r:id="rId36"/>
    <p:sldLayoutId id="2147483709" r:id="rId37"/>
    <p:sldLayoutId id="2147483710" r:id="rId38"/>
    <p:sldLayoutId id="2147483711" r:id="rId39"/>
    <p:sldLayoutId id="2147483712" r:id="rId40"/>
    <p:sldLayoutId id="2147483713" r:id="rId41"/>
    <p:sldLayoutId id="2147483714" r:id="rId42"/>
    <p:sldLayoutId id="2147483715" r:id="rId43"/>
    <p:sldLayoutId id="2147483716" r:id="rId44"/>
    <p:sldLayoutId id="2147483717" r:id="rId45"/>
    <p:sldLayoutId id="2147483718" r:id="rId46"/>
    <p:sldLayoutId id="2147483719" r:id="rId47"/>
    <p:sldLayoutId id="2147483720" r:id="rId48"/>
    <p:sldLayoutId id="2147483721" r:id="rId49"/>
    <p:sldLayoutId id="2147483722" r:id="rId50"/>
    <p:sldLayoutId id="2147483723" r:id="rId51"/>
    <p:sldLayoutId id="2147483724" r:id="rId52"/>
    <p:sldLayoutId id="2147483725" r:id="rId53"/>
    <p:sldLayoutId id="2147483726" r:id="rId54"/>
    <p:sldLayoutId id="2147483727" r:id="rId55"/>
    <p:sldLayoutId id="2147483728" r:id="rId56"/>
    <p:sldLayoutId id="2147483729" r:id="rId57"/>
    <p:sldLayoutId id="2147483730" r:id="rId58"/>
    <p:sldLayoutId id="2147483731" r:id="rId59"/>
  </p:sldLayoutIdLst>
  <p:hf hdr="0" ftr="0" dt="0"/>
  <p:txStyles>
    <p:titleStyle>
      <a:lvl1pPr algn="ctr" defTabSz="1218936" rtl="0" eaLnBrk="1" latinLnBrk="0" hangingPunct="1">
        <a:lnSpc>
          <a:spcPct val="86000"/>
        </a:lnSpc>
        <a:spcBef>
          <a:spcPct val="0"/>
        </a:spcBef>
        <a:buNone/>
        <a:defRPr sz="2900" kern="800" spc="-54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50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9218" indent="-230667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2pPr>
      <a:lvl3pPr marL="68776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500" kern="800">
          <a:solidFill>
            <a:schemeClr val="tx1"/>
          </a:solidFill>
          <a:latin typeface="+mn-lt"/>
          <a:ea typeface="+mn-ea"/>
          <a:cs typeface="+mn-cs"/>
        </a:defRPr>
      </a:lvl3pPr>
      <a:lvl4pPr marL="91631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500" kern="800">
          <a:solidFill>
            <a:schemeClr val="tx1"/>
          </a:solidFill>
          <a:latin typeface="+mn-lt"/>
          <a:ea typeface="+mn-ea"/>
          <a:cs typeface="+mn-cs"/>
        </a:defRPr>
      </a:lvl4pPr>
      <a:lvl5pPr marL="1144868" indent="-228550" algn="l" defTabSz="1218936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500" kern="800">
          <a:solidFill>
            <a:schemeClr val="tx1"/>
          </a:solidFill>
          <a:latin typeface="+mn-lt"/>
          <a:ea typeface="+mn-ea"/>
          <a:cs typeface="+mn-cs"/>
        </a:defRPr>
      </a:lvl5pPr>
      <a:lvl6pPr marL="3352072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540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007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477" indent="-304733" algn="l" defTabSz="121893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68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36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03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871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39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806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273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742" algn="l" defTabSz="121893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lumMod val="85000"/>
              </a:schemeClr>
            </a:gs>
            <a:gs pos="34000">
              <a:schemeClr val="bg1">
                <a:lumMod val="95000"/>
              </a:schemeClr>
            </a:gs>
            <a:gs pos="67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92573" tIns="46286" rIns="92573" bIns="46286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8"/>
            <a:ext cx="10971372" cy="4527011"/>
          </a:xfrm>
          <a:prstGeom prst="rect">
            <a:avLst/>
          </a:prstGeom>
        </p:spPr>
        <p:txBody>
          <a:bodyPr vert="horz" lIns="92573" tIns="46286" rIns="92573" bIns="46286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0E636-13B4-45E8-90F1-47E871333B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29.02.2024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62" y="6357824"/>
            <a:ext cx="3860297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4"/>
            <a:ext cx="2844430" cy="365210"/>
          </a:xfrm>
          <a:prstGeom prst="rect">
            <a:avLst/>
          </a:prstGeom>
        </p:spPr>
        <p:txBody>
          <a:bodyPr vert="horz" lIns="92573" tIns="46286" rIns="92573" bIns="46286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991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hf hdr="0" ftr="0" dt="0"/>
  <p:txStyles>
    <p:titleStyle>
      <a:lvl1pPr algn="ctr" defTabSz="926056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7271" indent="-347271" algn="l" defTabSz="926056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52421" indent="-289391" algn="l" defTabSz="926056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57570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20597" indent="-231514" algn="l" defTabSz="92605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83626" indent="-231514" algn="l" defTabSz="92605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46654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09681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72710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35739" indent="-231514" algn="l" defTabSz="92605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3028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605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9084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52111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15140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8169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41196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04225" algn="l" defTabSz="92605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3.png"/><Relationship Id="rId5" Type="http://schemas.openxmlformats.org/officeDocument/2006/relationships/image" Target="../media/image9.gif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8">
            <a:extLst>
              <a:ext uri="{FF2B5EF4-FFF2-40B4-BE49-F238E27FC236}">
                <a16:creationId xmlns:a16="http://schemas.microsoft.com/office/drawing/2014/main" xmlns="" id="{A3D43B73-2B0A-4CDF-8104-3D3F930D4D40}"/>
              </a:ext>
            </a:extLst>
          </p:cNvPr>
          <p:cNvSpPr/>
          <p:nvPr/>
        </p:nvSpPr>
        <p:spPr>
          <a:xfrm>
            <a:off x="0" y="-60704"/>
            <a:ext cx="12207147" cy="687242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  <a:effectLst>
            <a:innerShdw blurRad="977900" dist="698500" dir="13500000">
              <a:prstClr val="black">
                <a:alpha val="12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en-US" sz="2400" dirty="0">
              <a:solidFill>
                <a:srgbClr val="485068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2D098E04-0D9A-4FFF-8285-F85E5F6A281D}"/>
              </a:ext>
            </a:extLst>
          </p:cNvPr>
          <p:cNvSpPr/>
          <p:nvPr/>
        </p:nvSpPr>
        <p:spPr>
          <a:xfrm>
            <a:off x="6850933" y="1023635"/>
            <a:ext cx="4823412" cy="4825157"/>
          </a:xfrm>
          <a:prstGeom prst="ellipse">
            <a:avLst/>
          </a:prstGeom>
          <a:solidFill>
            <a:schemeClr val="tx1">
              <a:alpha val="2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89" tIns="45695" rIns="91389" bIns="45695" rtlCol="0" anchor="ctr"/>
          <a:lstStyle/>
          <a:p>
            <a:pPr algn="ctr" defTabSz="1218936"/>
            <a:endParaRPr lang="ru-RU" sz="2400">
              <a:solidFill>
                <a:srgbClr val="48506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xmlns="" id="{C9545F2A-6B36-48F4-9F15-94670C727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-244200"/>
            <a:ext cx="6360640" cy="69548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7923" y="6186395"/>
            <a:ext cx="755727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sz="1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  <a:ea typeface="Roboto Condensed" panose="02000000000000000000" pitchFamily="2" charset="0"/>
              </a:rPr>
              <a:t>2024 </a:t>
            </a:r>
            <a:endParaRPr lang="ru-RU" sz="1400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213544" y="2328229"/>
            <a:ext cx="11411787" cy="16619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8936"/>
            <a:r>
              <a:rPr lang="ru-RU" sz="3600" b="1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Как получить налоговый вычет через </a:t>
            </a:r>
          </a:p>
          <a:p>
            <a:pPr algn="ctr" defTabSz="1218936"/>
            <a:r>
              <a:rPr lang="ru-RU" sz="3600" b="1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«Личный кабинет налогоплательщика </a:t>
            </a:r>
          </a:p>
          <a:p>
            <a:pPr algn="ctr" defTabSz="1218936"/>
            <a:r>
              <a:rPr lang="ru-RU" sz="3600" b="1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для физических лиц»</a:t>
            </a:r>
            <a:endParaRPr lang="ru-RU" sz="3600" b="1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</p:txBody>
      </p:sp>
      <p:pic>
        <p:nvPicPr>
          <p:cNvPr id="16" name="Изображение 10" descr="FNS_vizitka_for_rukovodstvo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577" y="196529"/>
            <a:ext cx="1872208" cy="194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C0A38DE-7E13-4312-9AFA-866AA71C4C95}"/>
              </a:ext>
            </a:extLst>
          </p:cNvPr>
          <p:cNvSpPr txBox="1"/>
          <p:nvPr/>
        </p:nvSpPr>
        <p:spPr>
          <a:xfrm>
            <a:off x="7940402" y="4797232"/>
            <a:ext cx="4000344" cy="166199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defTabSz="1218936"/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Ведущий специалист-эксперт отдела </a:t>
            </a:r>
            <a:r>
              <a:rPr lang="ru-RU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работы с </a:t>
            </a:r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налогоплательщиками</a:t>
            </a:r>
          </a:p>
          <a:p>
            <a:pPr defTabSz="1218936"/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УФНС России по Ханты-Мансийскому </a:t>
            </a:r>
          </a:p>
          <a:p>
            <a:pPr defTabSz="1218936"/>
            <a:r>
              <a:rPr lang="ru-RU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автономному округу – Югре </a:t>
            </a:r>
          </a:p>
          <a:p>
            <a:pPr defTabSz="1218936"/>
            <a:endParaRPr lang="ru-RU" dirty="0">
              <a:solidFill>
                <a:srgbClr val="485068">
                  <a:lumMod val="75000"/>
                </a:srgbClr>
              </a:solidFill>
              <a:latin typeface="Roboto Condensed" panose="02000000000000000000" pitchFamily="2" charset="0"/>
            </a:endParaRPr>
          </a:p>
          <a:p>
            <a:pPr defTabSz="1218936"/>
            <a:r>
              <a:rPr lang="ru-RU" dirty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Сафронова А.А.</a:t>
            </a:r>
          </a:p>
        </p:txBody>
      </p:sp>
    </p:spTree>
    <p:extLst>
      <p:ext uri="{BB962C8B-B14F-4D97-AF65-F5344CB8AC3E}">
        <p14:creationId xmlns:p14="http://schemas.microsoft.com/office/powerpoint/2010/main" val="226534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marL="0" marR="0" lvl="0" indent="0" algn="ctr" defTabSz="12349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marL="0" marR="0" lvl="0" indent="0" algn="ctr" defTabSz="9260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xmlns="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5741" y="-1"/>
            <a:ext cx="3499265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218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 panose="020B0604020202020204" pitchFamily="34" charset="0"/>
              <a:buNone/>
              <a:tabLst>
                <a:tab pos="342900" algn="l"/>
              </a:tabLst>
              <a:defRPr/>
            </a:pPr>
            <a:r>
              <a:rPr lang="ru-RU" sz="1200" dirty="0" smtClean="0">
                <a:solidFill>
                  <a:srgbClr val="485068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</a:t>
            </a:r>
            <a:r>
              <a:rPr kumimoji="0" lang="ru-RU" sz="1200" b="0" i="0" u="none" strike="noStrike" kern="800" cap="none" spc="-13" normalizeH="0" baseline="0" noProof="0" dirty="0" smtClean="0">
                <a:ln>
                  <a:noFill/>
                </a:ln>
                <a:solidFill>
                  <a:srgbClr val="48506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ЧЕТ ЧЕРЕЗ ЛИЧНЫЙ КАБИНЕТ</a:t>
            </a:r>
            <a:endParaRPr kumimoji="0" lang="ru-RU" sz="1200" b="0" i="0" u="none" strike="noStrike" kern="800" cap="none" spc="-13" normalizeH="0" baseline="0" noProof="0" dirty="0">
              <a:ln>
                <a:noFill/>
              </a:ln>
              <a:solidFill>
                <a:srgbClr val="48506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xmlns="" id="{F02B7901-3870-49DC-AA5E-49396413A882}"/>
              </a:ext>
            </a:extLst>
          </p:cNvPr>
          <p:cNvSpPr/>
          <p:nvPr/>
        </p:nvSpPr>
        <p:spPr>
          <a:xfrm>
            <a:off x="4295006" y="2116"/>
            <a:ext cx="790182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18936"/>
            <a:r>
              <a:rPr lang="ru-RU" sz="2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ЛИЧНЫЙ КАБИНЕТ НАЛОГОПЛАТЕЛЬЩИКА </a:t>
            </a:r>
          </a:p>
          <a:p>
            <a:pPr algn="ctr" defTabSz="1218936"/>
            <a:r>
              <a:rPr lang="ru-RU" sz="2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ДЛЯ ФИЗИЧЕСКИХ ЛИЦ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5" y="-2829"/>
            <a:ext cx="492306" cy="780380"/>
          </a:xfrm>
          <a:prstGeom prst="rect">
            <a:avLst/>
          </a:prstGeom>
          <a:effectLst>
            <a:outerShdw blurRad="406400" dist="50800" dir="5400000" algn="ctr" rotWithShape="0">
              <a:srgbClr val="000000">
                <a:alpha val="8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78" y="1125538"/>
            <a:ext cx="5482134" cy="548213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230" y="1125538"/>
            <a:ext cx="5663159" cy="54752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6157" y="2061642"/>
            <a:ext cx="2088232" cy="504057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8322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marL="0" marR="0" lvl="0" indent="0" algn="ctr" defTabSz="12349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marL="0" marR="0" lvl="0" indent="0" algn="ctr" defTabSz="9260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xmlns="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5741" y="-1"/>
            <a:ext cx="3499265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218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 panose="020B0604020202020204" pitchFamily="34" charset="0"/>
              <a:buNone/>
              <a:tabLst>
                <a:tab pos="342900" algn="l"/>
              </a:tabLst>
              <a:defRPr/>
            </a:pPr>
            <a:r>
              <a:rPr lang="ru-RU" sz="1200" dirty="0" smtClean="0">
                <a:solidFill>
                  <a:srgbClr val="485068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</a:t>
            </a:r>
            <a:r>
              <a:rPr kumimoji="0" lang="ru-RU" sz="1200" b="0" i="0" u="none" strike="noStrike" kern="800" cap="none" spc="-13" normalizeH="0" baseline="0" noProof="0" dirty="0" smtClean="0">
                <a:ln>
                  <a:noFill/>
                </a:ln>
                <a:solidFill>
                  <a:srgbClr val="48506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ЧЕТ ЧЕРЕЗ ЛИЧНЫЙ КАБИНЕТ</a:t>
            </a:r>
            <a:endParaRPr kumimoji="0" lang="ru-RU" sz="1200" b="0" i="0" u="none" strike="noStrike" kern="800" cap="none" spc="-13" normalizeH="0" baseline="0" noProof="0" dirty="0">
              <a:ln>
                <a:noFill/>
              </a:ln>
              <a:solidFill>
                <a:srgbClr val="48506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xmlns="" id="{F02B7901-3870-49DC-AA5E-49396413A882}"/>
              </a:ext>
            </a:extLst>
          </p:cNvPr>
          <p:cNvSpPr/>
          <p:nvPr/>
        </p:nvSpPr>
        <p:spPr>
          <a:xfrm>
            <a:off x="4295006" y="2116"/>
            <a:ext cx="790182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18936"/>
            <a:r>
              <a:rPr lang="ru-RU" sz="2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ЛИЧНЫЙ КАБИНЕТ НАЛОГОПЛАТЕЛЬЩИКА </a:t>
            </a:r>
          </a:p>
          <a:p>
            <a:pPr algn="ctr" defTabSz="1218936"/>
            <a:r>
              <a:rPr lang="ru-RU" sz="2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ДЛЯ ФИЗИЧЕСКИХ ЛИЦ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56" y="1803268"/>
            <a:ext cx="7349955" cy="3718440"/>
          </a:xfrm>
          <a:prstGeom prst="rect">
            <a:avLst/>
          </a:prstGeom>
          <a:effectLst>
            <a:outerShdw blurRad="3175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19" name="Прямоугольник: усеченные верхние углы 28">
            <a:extLst>
              <a:ext uri="{FF2B5EF4-FFF2-40B4-BE49-F238E27FC236}">
                <a16:creationId xmlns:a16="http://schemas.microsoft.com/office/drawing/2014/main" xmlns="" id="{D08FDD1E-138A-4B08-AD41-CB1FC676F245}"/>
              </a:ext>
            </a:extLst>
          </p:cNvPr>
          <p:cNvSpPr/>
          <p:nvPr/>
        </p:nvSpPr>
        <p:spPr>
          <a:xfrm>
            <a:off x="4637076" y="1037570"/>
            <a:ext cx="7349956" cy="765698"/>
          </a:xfrm>
          <a:prstGeom prst="snip2SameRect">
            <a:avLst/>
          </a:prstGeom>
          <a:solidFill>
            <a:schemeClr val="accent1">
              <a:lumMod val="60000"/>
              <a:lumOff val="40000"/>
              <a:alpha val="73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 Narrow" panose="020B0606020202030204" pitchFamily="34" charset="0"/>
              </a:rPr>
              <a:t>Личный кабинет на сайте ФНС России </a:t>
            </a:r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www.nalog.gov.ru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10" y="2075277"/>
            <a:ext cx="1562100" cy="1562100"/>
          </a:xfrm>
          <a:prstGeom prst="rect">
            <a:avLst/>
          </a:prstGeom>
          <a:effectLst>
            <a:outerShdw blurRad="2413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270" y="4218240"/>
            <a:ext cx="1562100" cy="1562100"/>
          </a:xfrm>
          <a:prstGeom prst="rect">
            <a:avLst/>
          </a:prstGeom>
          <a:effectLst>
            <a:outerShdw blurRad="419100" dist="50800" dir="5400000" algn="ctr" rotWithShape="0">
              <a:srgbClr val="000000">
                <a:alpha val="99000"/>
              </a:srgbClr>
            </a:outerShdw>
          </a:effectLst>
        </p:spPr>
      </p:pic>
      <p:sp>
        <p:nvSpPr>
          <p:cNvPr id="25" name="Прямоугольник: усеченные верхние углы 28">
            <a:extLst>
              <a:ext uri="{FF2B5EF4-FFF2-40B4-BE49-F238E27FC236}">
                <a16:creationId xmlns:a16="http://schemas.microsoft.com/office/drawing/2014/main" xmlns="" id="{D08FDD1E-138A-4B08-AD41-CB1FC676F245}"/>
              </a:ext>
            </a:extLst>
          </p:cNvPr>
          <p:cNvSpPr/>
          <p:nvPr/>
        </p:nvSpPr>
        <p:spPr>
          <a:xfrm>
            <a:off x="2850310" y="1689796"/>
            <a:ext cx="1544020" cy="402880"/>
          </a:xfrm>
          <a:prstGeom prst="snip2SameRect">
            <a:avLst/>
          </a:prstGeom>
          <a:solidFill>
            <a:schemeClr val="accent1">
              <a:lumMod val="60000"/>
              <a:lumOff val="40000"/>
              <a:alpha val="73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App store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Прямоугольник: усеченные верхние углы 28">
            <a:extLst>
              <a:ext uri="{FF2B5EF4-FFF2-40B4-BE49-F238E27FC236}">
                <a16:creationId xmlns:a16="http://schemas.microsoft.com/office/drawing/2014/main" xmlns="" id="{D08FDD1E-138A-4B08-AD41-CB1FC676F245}"/>
              </a:ext>
            </a:extLst>
          </p:cNvPr>
          <p:cNvSpPr/>
          <p:nvPr/>
        </p:nvSpPr>
        <p:spPr>
          <a:xfrm>
            <a:off x="2832230" y="3773919"/>
            <a:ext cx="1562100" cy="450621"/>
          </a:xfrm>
          <a:prstGeom prst="snip2SameRect">
            <a:avLst/>
          </a:prstGeom>
          <a:solidFill>
            <a:schemeClr val="accent1">
              <a:lumMod val="60000"/>
              <a:lumOff val="40000"/>
              <a:alpha val="77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Google play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: усеченные верхние углы 28">
            <a:extLst>
              <a:ext uri="{FF2B5EF4-FFF2-40B4-BE49-F238E27FC236}">
                <a16:creationId xmlns:a16="http://schemas.microsoft.com/office/drawing/2014/main" xmlns="" id="{D08FDD1E-138A-4B08-AD41-CB1FC676F245}"/>
              </a:ext>
            </a:extLst>
          </p:cNvPr>
          <p:cNvSpPr/>
          <p:nvPr/>
        </p:nvSpPr>
        <p:spPr>
          <a:xfrm>
            <a:off x="143356" y="944829"/>
            <a:ext cx="2625236" cy="781105"/>
          </a:xfrm>
          <a:prstGeom prst="snip2SameRect">
            <a:avLst/>
          </a:prstGeom>
          <a:solidFill>
            <a:schemeClr val="accent1">
              <a:lumMod val="60000"/>
              <a:lumOff val="40000"/>
              <a:alpha val="64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Приложение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«Налоги ФЛ»</a:t>
            </a:r>
            <a:endParaRPr lang="ru-RU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662" y="4280420"/>
            <a:ext cx="1630466" cy="1630466"/>
          </a:xfrm>
          <a:prstGeom prst="rect">
            <a:avLst/>
          </a:prstGeom>
          <a:effectLst>
            <a:outerShdw blurRad="3302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5" y="-2829"/>
            <a:ext cx="492306" cy="780380"/>
          </a:xfrm>
          <a:prstGeom prst="rect">
            <a:avLst/>
          </a:prstGeom>
          <a:effectLst>
            <a:outerShdw blurRad="406400" dist="50800" dir="5400000" algn="ctr" rotWithShape="0">
              <a:srgbClr val="000000">
                <a:alpha val="8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00" y="1725936"/>
            <a:ext cx="2640092" cy="4184950"/>
          </a:xfrm>
          <a:prstGeom prst="rect">
            <a:avLst/>
          </a:prstGeom>
          <a:effectLst>
            <a:outerShdw blurRad="381000" dist="50800" dir="5400000" algn="ctr" rotWithShape="0">
              <a:srgbClr val="000000">
                <a:alpha val="9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886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45715" y="3"/>
            <a:ext cx="357027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marL="0" marR="0" lvl="0" indent="0" algn="ctr" defTabSz="12349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485068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marL="0" marR="0" lvl="0" indent="0" algn="ctr" defTabSz="9260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xmlns="" id="{D00E59DA-2391-445E-8DCC-DDB7C0381E5B}"/>
              </a:ext>
            </a:extLst>
          </p:cNvPr>
          <p:cNvSpPr txBox="1">
            <a:spLocks/>
          </p:cNvSpPr>
          <p:nvPr/>
        </p:nvSpPr>
        <p:spPr>
          <a:xfrm>
            <a:off x="795741" y="-1"/>
            <a:ext cx="3499265" cy="7747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indent="0" defTabSz="1219170">
              <a:spcBef>
                <a:spcPts val="0"/>
              </a:spcBef>
              <a:buClr>
                <a:schemeClr val="accent1"/>
              </a:buClr>
              <a:buFont typeface="Arial" panose="020B0604020202020204" pitchFamily="34" charset="0"/>
              <a:buNone/>
              <a:tabLst>
                <a:tab pos="342900" algn="l"/>
              </a:tabLst>
              <a:defRPr sz="1100" kern="800" spc="-13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09585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 defTabSz="1219170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600" kern="8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 defTabSz="1219170">
              <a:spcBef>
                <a:spcPct val="20000"/>
              </a:spcBef>
              <a:buFont typeface="Arial" panose="020B0604020202020204" pitchFamily="34" charset="0"/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121893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F81BD"/>
              </a:buClr>
              <a:buSzTx/>
              <a:buFont typeface="Arial" panose="020B0604020202020204" pitchFamily="34" charset="0"/>
              <a:buNone/>
              <a:tabLst>
                <a:tab pos="342900" algn="l"/>
              </a:tabLst>
              <a:defRPr/>
            </a:pPr>
            <a:r>
              <a:rPr lang="ru-RU" sz="1200" dirty="0" smtClean="0">
                <a:solidFill>
                  <a:srgbClr val="485068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</a:t>
            </a:r>
            <a:r>
              <a:rPr kumimoji="0" lang="ru-RU" sz="1200" b="0" i="0" u="none" strike="noStrike" kern="800" cap="none" spc="-13" normalizeH="0" baseline="0" noProof="0" dirty="0" smtClean="0">
                <a:ln>
                  <a:noFill/>
                </a:ln>
                <a:solidFill>
                  <a:srgbClr val="485068">
                    <a:lumMod val="75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ЧЕТ ЧЕРЕЗ ЛИЧНЫЙ КАБИНЕТ</a:t>
            </a:r>
            <a:endParaRPr kumimoji="0" lang="ru-RU" sz="1200" b="0" i="0" u="none" strike="noStrike" kern="800" cap="none" spc="-13" normalizeH="0" baseline="0" noProof="0" dirty="0">
              <a:ln>
                <a:noFill/>
              </a:ln>
              <a:solidFill>
                <a:srgbClr val="485068">
                  <a:lumMod val="75000"/>
                </a:srgbClr>
              </a:solidFill>
              <a:effectLst/>
              <a:uLnTx/>
              <a:uFillTx/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xmlns="" id="{F02B7901-3870-49DC-AA5E-49396413A882}"/>
              </a:ext>
            </a:extLst>
          </p:cNvPr>
          <p:cNvSpPr/>
          <p:nvPr/>
        </p:nvSpPr>
        <p:spPr>
          <a:xfrm>
            <a:off x="4295006" y="2116"/>
            <a:ext cx="790182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18936"/>
            <a:r>
              <a:rPr lang="ru-RU" sz="2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ЛИЧНЫЙ КАБИНЕТ НАЛОГОПЛАТЕЛЬЩИКА </a:t>
            </a:r>
          </a:p>
          <a:p>
            <a:pPr algn="ctr" defTabSz="1218936"/>
            <a:r>
              <a:rPr lang="ru-RU" sz="2400" dirty="0" smtClean="0">
                <a:solidFill>
                  <a:srgbClr val="485068">
                    <a:lumMod val="75000"/>
                  </a:srgbClr>
                </a:solidFill>
                <a:latin typeface="Roboto Condensed" panose="02000000000000000000" pitchFamily="2" charset="0"/>
              </a:rPr>
              <a:t>ДЛЯ ФИЗИЧЕСКИХ ЛИЦ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boto Condensed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5" y="-2829"/>
            <a:ext cx="492306" cy="780380"/>
          </a:xfrm>
          <a:prstGeom prst="rect">
            <a:avLst/>
          </a:prstGeom>
          <a:effectLst>
            <a:outerShdw blurRad="406400" dist="50800" dir="5400000" algn="ctr" rotWithShape="0">
              <a:srgbClr val="000000">
                <a:alpha val="8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211" y="897123"/>
            <a:ext cx="2976323" cy="59500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39" y="775122"/>
            <a:ext cx="3008728" cy="5962465"/>
          </a:xfrm>
          <a:prstGeom prst="rect">
            <a:avLst/>
          </a:prstGeom>
        </p:spPr>
      </p:pic>
      <p:sp>
        <p:nvSpPr>
          <p:cNvPr id="6" name="Улыбающееся лицо 5"/>
          <p:cNvSpPr/>
          <p:nvPr/>
        </p:nvSpPr>
        <p:spPr>
          <a:xfrm>
            <a:off x="1870222" y="1455244"/>
            <a:ext cx="632188" cy="648072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лыбающееся лицо 11"/>
          <p:cNvSpPr/>
          <p:nvPr/>
        </p:nvSpPr>
        <p:spPr>
          <a:xfrm>
            <a:off x="7365056" y="4077866"/>
            <a:ext cx="632188" cy="648072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510" y="897123"/>
            <a:ext cx="2941997" cy="584046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8831509" y="872832"/>
            <a:ext cx="2941997" cy="586475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лыбающееся лицо 14"/>
          <p:cNvSpPr/>
          <p:nvPr/>
        </p:nvSpPr>
        <p:spPr>
          <a:xfrm>
            <a:off x="11279782" y="1779280"/>
            <a:ext cx="632188" cy="648072"/>
          </a:xfrm>
          <a:prstGeom prst="smileyFac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258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">
            <a:extLst>
              <a:ext uri="{FF2B5EF4-FFF2-40B4-BE49-F238E27FC236}">
                <a16:creationId xmlns:a16="http://schemas.microsoft.com/office/drawing/2014/main" xmlns="" id="{EABBF177-B906-4130-81D0-CDC9F01E8134}"/>
              </a:ext>
            </a:extLst>
          </p:cNvPr>
          <p:cNvSpPr/>
          <p:nvPr/>
        </p:nvSpPr>
        <p:spPr>
          <a:xfrm>
            <a:off x="795741" y="5"/>
            <a:ext cx="2774530" cy="774722"/>
          </a:xfrm>
          <a:prstGeom prst="rect">
            <a:avLst/>
          </a:prstGeom>
          <a:solidFill>
            <a:schemeClr val="bg1">
              <a:lumMod val="95000"/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623" tIns="46312" rIns="92623" bIns="46312" rtlCol="0" anchor="ctr"/>
          <a:lstStyle/>
          <a:p>
            <a:pPr lvl="0" defTabSz="1218936">
              <a:buClr>
                <a:srgbClr val="4F81BD"/>
              </a:buClr>
              <a:tabLst>
                <a:tab pos="342900" algn="l"/>
              </a:tabLst>
              <a:defRPr/>
            </a:pPr>
            <a:r>
              <a:rPr lang="ru-RU" sz="1200" dirty="0">
                <a:solidFill>
                  <a:srgbClr val="485068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ВЫ</a:t>
            </a:r>
            <a:r>
              <a:rPr lang="ru-RU" sz="1200" kern="800" spc="-13" dirty="0">
                <a:solidFill>
                  <a:srgbClr val="485068">
                    <a:lumMod val="75000"/>
                  </a:srgb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ЧЕТ ЧЕРЕЗ ЛИЧНЫЙ КАБИНЕТ</a:t>
            </a:r>
          </a:p>
        </p:txBody>
      </p:sp>
      <p:sp>
        <p:nvSpPr>
          <p:cNvPr id="21" name="Rectangle 6">
            <a:extLst>
              <a:ext uri="{FF2B5EF4-FFF2-40B4-BE49-F238E27FC236}">
                <a16:creationId xmlns:a16="http://schemas.microsoft.com/office/drawing/2014/main" xmlns="" id="{7C05437C-BE4A-4ECD-BDF7-9877A0D31F15}"/>
              </a:ext>
            </a:extLst>
          </p:cNvPr>
          <p:cNvSpPr/>
          <p:nvPr/>
        </p:nvSpPr>
        <p:spPr>
          <a:xfrm>
            <a:off x="1" y="-17777"/>
            <a:ext cx="45714" cy="792504"/>
          </a:xfrm>
          <a:prstGeom prst="rect">
            <a:avLst/>
          </a:prstGeom>
          <a:gradFill>
            <a:gsLst>
              <a:gs pos="0">
                <a:srgbClr val="0070C0"/>
              </a:gs>
              <a:gs pos="100000">
                <a:srgbClr val="77E5FB"/>
              </a:gs>
            </a:gsLst>
            <a:lin ang="174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2623" tIns="46312" rIns="92623" bIns="46312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31" name="Rectangle 3">
            <a:extLst>
              <a:ext uri="{FF2B5EF4-FFF2-40B4-BE49-F238E27FC236}">
                <a16:creationId xmlns:a16="http://schemas.microsoft.com/office/drawing/2014/main" xmlns="" id="{F02B7901-3870-49DC-AA5E-49396413A882}"/>
              </a:ext>
            </a:extLst>
          </p:cNvPr>
          <p:cNvSpPr/>
          <p:nvPr/>
        </p:nvSpPr>
        <p:spPr>
          <a:xfrm>
            <a:off x="3609570" y="34361"/>
            <a:ext cx="8580843" cy="774722"/>
          </a:xfrm>
          <a:prstGeom prst="rect">
            <a:avLst/>
          </a:prstGeom>
          <a:solidFill>
            <a:srgbClr val="FCFC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2573" tIns="46286" rIns="92573" bIns="46286" rtlCol="0" anchor="ctr"/>
          <a:lstStyle/>
          <a:p>
            <a:pPr algn="ctr" defTabSz="1234711">
              <a:defRPr/>
            </a:pPr>
            <a:r>
              <a:rPr lang="ru-RU" sz="2000" dirty="0" smtClean="0">
                <a:solidFill>
                  <a:schemeClr val="tx1"/>
                </a:solidFill>
                <a:latin typeface="Roboto Condensed"/>
              </a:rPr>
              <a:t>ИНФОРМАЦИЯ ДЛЯ НАЛОГОПЛАТЕЛЬЩИКОВ В ГРУППЕ ВК И ОК</a:t>
            </a:r>
            <a:endParaRPr lang="ru-RU" sz="2800" dirty="0">
              <a:solidFill>
                <a:schemeClr val="tx1"/>
              </a:solidFill>
              <a:latin typeface="Roboto Condensed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22116" y="6416759"/>
            <a:ext cx="504056" cy="432276"/>
          </a:xfrm>
          <a:prstGeom prst="rect">
            <a:avLst/>
          </a:prstGeom>
          <a:noFill/>
          <a:ln cmpd="dbl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9</a:t>
            </a:r>
            <a:endParaRPr lang="ru-RU" b="1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5286" y="905674"/>
            <a:ext cx="4459911" cy="893073"/>
          </a:xfrm>
        </p:spPr>
        <p:txBody>
          <a:bodyPr>
            <a:normAutofit/>
          </a:bodyPr>
          <a:lstStyle/>
          <a:p>
            <a:pPr algn="ctr"/>
            <a:r>
              <a:rPr lang="ru-RU" sz="1600" b="0" dirty="0" smtClean="0">
                <a:latin typeface="Roboto Condensed"/>
              </a:rPr>
              <a:t>ВИДЕОРОЛИКИ </a:t>
            </a:r>
            <a:br>
              <a:rPr lang="ru-RU" sz="1600" b="0" dirty="0" smtClean="0">
                <a:latin typeface="Roboto Condensed"/>
              </a:rPr>
            </a:br>
            <a:r>
              <a:rPr lang="ru-RU" sz="1600" b="0" dirty="0" smtClean="0">
                <a:latin typeface="Roboto Condensed"/>
              </a:rPr>
              <a:t>«КАК ПОЛУЧИТЬ ВЫЧЕТ ЧЕРЕЗ </a:t>
            </a:r>
            <a:br>
              <a:rPr lang="ru-RU" sz="1600" b="0" dirty="0" smtClean="0">
                <a:latin typeface="Roboto Condensed"/>
              </a:rPr>
            </a:br>
            <a:r>
              <a:rPr lang="ru-RU" sz="1600" b="0" dirty="0" err="1" smtClean="0">
                <a:latin typeface="Roboto Condensed"/>
              </a:rPr>
              <a:t>лк</a:t>
            </a:r>
            <a:r>
              <a:rPr lang="ru-RU" sz="1600" b="0" dirty="0" smtClean="0">
                <a:latin typeface="Roboto Condensed"/>
              </a:rPr>
              <a:t> И </a:t>
            </a:r>
            <a:r>
              <a:rPr lang="ru-RU" sz="1600" b="0" dirty="0" err="1" smtClean="0">
                <a:latin typeface="Roboto Condensed"/>
              </a:rPr>
              <a:t>Госуслуги</a:t>
            </a:r>
            <a:r>
              <a:rPr lang="ru-RU" sz="1600" b="0" dirty="0" smtClean="0">
                <a:latin typeface="Roboto Condensed"/>
              </a:rPr>
              <a:t>»</a:t>
            </a:r>
            <a:endParaRPr lang="ru-RU" sz="1600" b="0" dirty="0">
              <a:latin typeface="Roboto Condensed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75" y="-2829"/>
            <a:ext cx="492306" cy="780380"/>
          </a:xfrm>
          <a:prstGeom prst="rect">
            <a:avLst/>
          </a:prstGeom>
          <a:effectLst>
            <a:outerShdw blurRad="406400" dist="50800" dir="5400000" algn="ctr" rotWithShape="0">
              <a:srgbClr val="000000">
                <a:alpha val="83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0" y="981522"/>
            <a:ext cx="6329301" cy="3240360"/>
          </a:xfrm>
          <a:prstGeom prst="rect">
            <a:avLst/>
          </a:prstGeom>
        </p:spPr>
      </p:pic>
      <p:pic>
        <p:nvPicPr>
          <p:cNvPr id="1027" name="Picture 3" descr="D:\attachment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26" y="3933850"/>
            <a:ext cx="2088125" cy="2088125"/>
          </a:xfrm>
          <a:prstGeom prst="rect">
            <a:avLst/>
          </a:prstGeom>
          <a:noFill/>
          <a:effectLst>
            <a:outerShdw blurRad="393700" dist="139700" dir="3000000" algn="ctr" rotWithShape="0">
              <a:srgbClr val="000000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960" y="1755048"/>
            <a:ext cx="3637710" cy="466171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2053" y="1690118"/>
            <a:ext cx="3691322" cy="46933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821" y="4666719"/>
            <a:ext cx="1966178" cy="1966178"/>
          </a:xfrm>
          <a:prstGeom prst="rect">
            <a:avLst/>
          </a:prstGeom>
          <a:effectLst>
            <a:outerShdw blurRad="368300" dist="50800" dir="5400000" algn="ctr" rotWithShape="0">
              <a:srgbClr val="000000">
                <a:alpha val="99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04" y="4620722"/>
            <a:ext cx="1947839" cy="1947839"/>
          </a:xfrm>
          <a:prstGeom prst="rect">
            <a:avLst/>
          </a:prstGeom>
          <a:effectLst>
            <a:outerShdw blurRad="533400" dist="50800" dir="5400000" algn="ctr" rotWithShape="0">
              <a:srgbClr val="000000">
                <a:alpha val="71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586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FNS">
      <a:dk1>
        <a:srgbClr val="F2F5FB"/>
      </a:dk1>
      <a:lt1>
        <a:srgbClr val="485068"/>
      </a:lt1>
      <a:dk2>
        <a:srgbClr val="1275BC"/>
      </a:dk2>
      <a:lt2>
        <a:srgbClr val="0066B3"/>
      </a:lt2>
      <a:accent1>
        <a:srgbClr val="EF435A"/>
      </a:accent1>
      <a:accent2>
        <a:srgbClr val="F15A22"/>
      </a:accent2>
      <a:accent3>
        <a:srgbClr val="F9A01B"/>
      </a:accent3>
      <a:accent4>
        <a:srgbClr val="39BB9D"/>
      </a:accent4>
      <a:accent5>
        <a:srgbClr val="34AB8F"/>
      </a:accent5>
      <a:accent6>
        <a:srgbClr val="197585"/>
      </a:accent6>
      <a:hlink>
        <a:srgbClr val="44C8F5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26644</TotalTime>
  <Words>95</Words>
  <Application>Microsoft Office PowerPoint</Application>
  <PresentationFormat>Произвольный</PresentationFormat>
  <Paragraphs>31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Arial Narrow</vt:lpstr>
      <vt:lpstr>Calibri</vt:lpstr>
      <vt:lpstr>Calibri Light</vt:lpstr>
      <vt:lpstr>Open Sans</vt:lpstr>
      <vt:lpstr>Open Sans Light</vt:lpstr>
      <vt:lpstr>Roboto Condensed</vt:lpstr>
      <vt:lpstr>Специальное оформление</vt:lpstr>
      <vt:lpstr>Office Theme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ВИДЕОРОЛИКИ  «КАК ПОЛУЧИТЬ ВЫЧЕТ ЧЕРЕЗ  лк И Госуслуги»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Филипенко Айгуль Эльдаровна</dc:creator>
  <cp:lastModifiedBy>Сафронова Анна Анатольевна</cp:lastModifiedBy>
  <cp:revision>2066</cp:revision>
  <cp:lastPrinted>2023-04-13T06:17:15Z</cp:lastPrinted>
  <dcterms:modified xsi:type="dcterms:W3CDTF">2024-02-29T04:40:23Z</dcterms:modified>
</cp:coreProperties>
</file>