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2"/>
    <p:sldMasterId id="2147483720" r:id="rId3"/>
  </p:sldMasterIdLst>
  <p:notesMasterIdLst>
    <p:notesMasterId r:id="rId11"/>
  </p:notesMasterIdLst>
  <p:handoutMasterIdLst>
    <p:handoutMasterId r:id="rId12"/>
  </p:handoutMasterIdLst>
  <p:sldIdLst>
    <p:sldId id="372" r:id="rId4"/>
    <p:sldId id="576" r:id="rId5"/>
    <p:sldId id="575" r:id="rId6"/>
    <p:sldId id="574" r:id="rId7"/>
    <p:sldId id="578" r:id="rId8"/>
    <p:sldId id="579" r:id="rId9"/>
    <p:sldId id="559" r:id="rId10"/>
  </p:sldIdLst>
  <p:sldSz cx="12190413" cy="6859588"/>
  <p:notesSz cx="6808788" cy="9940925"/>
  <p:defaultTextStyle>
    <a:defPPr>
      <a:defRPr lang="ru-RU"/>
    </a:defPPr>
    <a:lvl1pPr marL="0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2915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5830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9380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52295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5210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8125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41040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03955" algn="l" defTabSz="9258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8000"/>
    <a:srgbClr val="F5801F"/>
    <a:srgbClr val="F68D36"/>
    <a:srgbClr val="0033CC"/>
    <a:srgbClr val="61577B"/>
    <a:srgbClr val="FFFFFF"/>
    <a:srgbClr val="0066CC"/>
    <a:srgbClr val="66CC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6982" autoAdjust="0"/>
  </p:normalViewPr>
  <p:slideViewPr>
    <p:cSldViewPr showGuides="1">
      <p:cViewPr>
        <p:scale>
          <a:sx n="60" d="100"/>
          <a:sy n="60" d="100"/>
        </p:scale>
        <p:origin x="978" y="69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18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41" y="3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E28C-5B1B-4327-82B2-C0BA81C77F53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42158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41" y="9442158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5553D-D7D1-43AB-B740-ACA9D809D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2869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1" y="3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3E2D5-6D97-44AF-A5D0-B61754EC999C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3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2158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1" y="9442158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9E22B-BF30-41F2-ACA8-767A45C62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3471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2915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5830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9380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52295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5210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8125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1040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3955" algn="l" defTabSz="9258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6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159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27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139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961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>
                <a:solidFill>
                  <a:prstClr val="black"/>
                </a:solidFill>
              </a:r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74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4" y="1122628"/>
            <a:ext cx="9142810" cy="2388153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4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62915" indent="0" algn="ctr">
              <a:buNone/>
              <a:defRPr sz="2000"/>
            </a:lvl2pPr>
            <a:lvl3pPr marL="925830" indent="0" algn="ctr">
              <a:buNone/>
              <a:defRPr sz="1800"/>
            </a:lvl3pPr>
            <a:lvl4pPr marL="1389380" indent="0" algn="ctr">
              <a:buNone/>
              <a:defRPr sz="1700"/>
            </a:lvl4pPr>
            <a:lvl5pPr marL="1852295" indent="0" algn="ctr">
              <a:buNone/>
              <a:defRPr sz="1700"/>
            </a:lvl5pPr>
            <a:lvl6pPr marL="2315210" indent="0" algn="ctr">
              <a:buNone/>
              <a:defRPr sz="1700"/>
            </a:lvl6pPr>
            <a:lvl7pPr marL="2778125" indent="0" algn="ctr">
              <a:buNone/>
              <a:defRPr sz="1700"/>
            </a:lvl7pPr>
            <a:lvl8pPr marL="3241040" indent="0" algn="ctr">
              <a:buNone/>
              <a:defRPr sz="1700"/>
            </a:lvl8pPr>
            <a:lvl9pPr marL="3703955" indent="0" algn="ctr">
              <a:buNone/>
              <a:defRPr sz="17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74D66-3859-4348-B4DC-53BE63A492E0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11C5-ABF0-4289-857E-2B054B24D895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10137"/>
            <a:ext cx="10514231" cy="2853398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90531"/>
            <a:ext cx="10514231" cy="150053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29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58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93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85229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3152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7781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2410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7039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1FC-3573-4450-8B36-DA0BDCE48B45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8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974D-C852-4B09-9CB6-4EE48A7383B7}" type="datetime1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557"/>
            <a:ext cx="5157117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915" indent="0">
              <a:buNone/>
              <a:defRPr sz="2000" b="1"/>
            </a:lvl2pPr>
            <a:lvl3pPr marL="925830" indent="0">
              <a:buNone/>
              <a:defRPr sz="1800" b="1"/>
            </a:lvl3pPr>
            <a:lvl4pPr marL="1389380" indent="0">
              <a:buNone/>
              <a:defRPr sz="1700" b="1"/>
            </a:lvl4pPr>
            <a:lvl5pPr marL="1852295" indent="0">
              <a:buNone/>
              <a:defRPr sz="1700" b="1"/>
            </a:lvl5pPr>
            <a:lvl6pPr marL="2315210" indent="0">
              <a:buNone/>
              <a:defRPr sz="1700" b="1"/>
            </a:lvl6pPr>
            <a:lvl7pPr marL="2778125" indent="0">
              <a:buNone/>
              <a:defRPr sz="1700" b="1"/>
            </a:lvl7pPr>
            <a:lvl8pPr marL="3241040" indent="0">
              <a:buNone/>
              <a:defRPr sz="1700" b="1"/>
            </a:lvl8pPr>
            <a:lvl9pPr marL="370395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656"/>
            <a:ext cx="5157117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5" y="1681557"/>
            <a:ext cx="5182513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915" indent="0">
              <a:buNone/>
              <a:defRPr sz="2000" b="1"/>
            </a:lvl2pPr>
            <a:lvl3pPr marL="925830" indent="0">
              <a:buNone/>
              <a:defRPr sz="1800" b="1"/>
            </a:lvl3pPr>
            <a:lvl4pPr marL="1389380" indent="0">
              <a:buNone/>
              <a:defRPr sz="1700" b="1"/>
            </a:lvl4pPr>
            <a:lvl5pPr marL="1852295" indent="0">
              <a:buNone/>
              <a:defRPr sz="1700" b="1"/>
            </a:lvl5pPr>
            <a:lvl6pPr marL="2315210" indent="0">
              <a:buNone/>
              <a:defRPr sz="1700" b="1"/>
            </a:lvl6pPr>
            <a:lvl7pPr marL="2778125" indent="0">
              <a:buNone/>
              <a:defRPr sz="1700" b="1"/>
            </a:lvl7pPr>
            <a:lvl8pPr marL="3241040" indent="0">
              <a:buNone/>
              <a:defRPr sz="1700" b="1"/>
            </a:lvl8pPr>
            <a:lvl9pPr marL="370395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5" y="2505656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7EC5-57B2-40A0-92A2-2C5061032DDA}" type="datetime1">
              <a:rPr lang="ru-RU" smtClean="0"/>
              <a:t>11.12.2025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3F67-0563-4BDA-909E-1177ED3DDD08}" type="datetime1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0F5-6495-49FC-A400-63D3B3DF8467}" type="datetime1">
              <a:rPr lang="ru-RU" smtClean="0"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2915" indent="0">
              <a:buNone/>
              <a:defRPr sz="1400"/>
            </a:lvl2pPr>
            <a:lvl3pPr marL="925830" indent="0">
              <a:buNone/>
              <a:defRPr sz="1200"/>
            </a:lvl3pPr>
            <a:lvl4pPr marL="1389380" indent="0">
              <a:buNone/>
              <a:defRPr sz="1100"/>
            </a:lvl4pPr>
            <a:lvl5pPr marL="1852295" indent="0">
              <a:buNone/>
              <a:defRPr sz="1100"/>
            </a:lvl5pPr>
            <a:lvl6pPr marL="2315210" indent="0">
              <a:buNone/>
              <a:defRPr sz="1100"/>
            </a:lvl6pPr>
            <a:lvl7pPr marL="2778125" indent="0">
              <a:buNone/>
              <a:defRPr sz="1100"/>
            </a:lvl7pPr>
            <a:lvl8pPr marL="3241040" indent="0">
              <a:buNone/>
              <a:defRPr sz="1100"/>
            </a:lvl8pPr>
            <a:lvl9pPr marL="370395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2656-5266-4E05-872F-E6E457C956FA}" type="datetime1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 marL="0" indent="0">
              <a:buNone/>
              <a:defRPr sz="3200"/>
            </a:lvl1pPr>
            <a:lvl2pPr marL="462915" indent="0">
              <a:buNone/>
              <a:defRPr sz="2900"/>
            </a:lvl2pPr>
            <a:lvl3pPr marL="925830" indent="0">
              <a:buNone/>
              <a:defRPr sz="2400"/>
            </a:lvl3pPr>
            <a:lvl4pPr marL="1389380" indent="0">
              <a:buNone/>
              <a:defRPr sz="2000"/>
            </a:lvl4pPr>
            <a:lvl5pPr marL="1852295" indent="0">
              <a:buNone/>
              <a:defRPr sz="2000"/>
            </a:lvl5pPr>
            <a:lvl6pPr marL="2315210" indent="0">
              <a:buNone/>
              <a:defRPr sz="2000"/>
            </a:lvl6pPr>
            <a:lvl7pPr marL="2778125" indent="0">
              <a:buNone/>
              <a:defRPr sz="2000"/>
            </a:lvl7pPr>
            <a:lvl8pPr marL="3241040" indent="0">
              <a:buNone/>
              <a:defRPr sz="2000"/>
            </a:lvl8pPr>
            <a:lvl9pPr marL="370395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2915" indent="0">
              <a:buNone/>
              <a:defRPr sz="1400"/>
            </a:lvl2pPr>
            <a:lvl3pPr marL="925830" indent="0">
              <a:buNone/>
              <a:defRPr sz="1200"/>
            </a:lvl3pPr>
            <a:lvl4pPr marL="1389380" indent="0">
              <a:buNone/>
              <a:defRPr sz="1100"/>
            </a:lvl4pPr>
            <a:lvl5pPr marL="1852295" indent="0">
              <a:buNone/>
              <a:defRPr sz="1100"/>
            </a:lvl5pPr>
            <a:lvl6pPr marL="2315210" indent="0">
              <a:buNone/>
              <a:defRPr sz="1100"/>
            </a:lvl6pPr>
            <a:lvl7pPr marL="2778125" indent="0">
              <a:buNone/>
              <a:defRPr sz="1100"/>
            </a:lvl7pPr>
            <a:lvl8pPr marL="3241040" indent="0">
              <a:buNone/>
              <a:defRPr sz="1100"/>
            </a:lvl8pPr>
            <a:lvl9pPr marL="370395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C07E-BFBB-41C6-A424-CD8DEBA7E344}" type="datetime1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A0A91-018D-40C5-B887-7419842A66C4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211"/>
            <a:ext cx="2628556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3" y="365211"/>
            <a:ext cx="7733295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5B6F-04E2-46E9-B7FA-A51CD656C731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3" y="2130948"/>
            <a:ext cx="10361852" cy="147036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0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76250" indent="-2476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800" indent="-22860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400" indent="-22860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57200" indent="-22860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800" indent="-22860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400" indent="-22860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219555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600" indent="0">
              <a:buNone/>
              <a:defRPr sz="26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5530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560650"/>
            <a:ext cx="5081454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219555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600" indent="0">
              <a:buNone/>
              <a:defRPr sz="26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5530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560650"/>
            <a:ext cx="5083570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462696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600" indent="0">
              <a:buNone/>
              <a:defRPr sz="26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5530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803798"/>
            <a:ext cx="5081454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462696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600" indent="0">
              <a:buNone/>
              <a:defRPr sz="26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5530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803798"/>
            <a:ext cx="5083570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8626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7245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5861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8626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7245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5861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321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464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196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49283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321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464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196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49283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46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378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110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49283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48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6972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5465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243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394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48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6972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5465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243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394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48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6972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5465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243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394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48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6972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5465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243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394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159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257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495" indent="-150495">
              <a:defRPr sz="1400"/>
            </a:lvl3pPr>
            <a:lvl4pPr marL="401320" indent="-207645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6645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495" indent="-150495">
              <a:defRPr sz="1400"/>
            </a:lvl3pPr>
            <a:lvl4pPr marL="401320" indent="-207645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281" y="4981747"/>
            <a:ext cx="5032464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166" y="4981747"/>
            <a:ext cx="5018977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400" indent="-152400">
              <a:buFont typeface="Arial" panose="020B0604020202020204" pitchFamily="34" charset="0"/>
              <a:buChar char="•"/>
              <a:defRPr sz="1400"/>
            </a:lvl2pPr>
            <a:lvl3pPr marL="304800" indent="-152400">
              <a:defRPr sz="1400"/>
            </a:lvl3pPr>
            <a:lvl4pPr marL="533400" indent="-228600">
              <a:defRPr sz="1400"/>
            </a:lvl4pPr>
            <a:lvl5pPr marL="762000" indent="-22860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5" y="2130922"/>
            <a:ext cx="10361851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9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2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5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3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34A1-4218-4E06-8AC1-1489EBD15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0C9-7E9B-4976-936F-19F0311434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5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29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583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89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22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52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81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4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039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0656-4025-4D72-8A11-D9E31C0AD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0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A757-8DEB-4F54-A61C-293CF85D0D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4"/>
            <a:ext cx="5386216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915" indent="0">
              <a:buNone/>
              <a:defRPr sz="2000" b="1"/>
            </a:lvl2pPr>
            <a:lvl3pPr marL="925830" indent="0">
              <a:buNone/>
              <a:defRPr sz="1800" b="1"/>
            </a:lvl3pPr>
            <a:lvl4pPr marL="1389380" indent="0">
              <a:buNone/>
              <a:defRPr sz="1700" b="1"/>
            </a:lvl4pPr>
            <a:lvl5pPr marL="1852295" indent="0">
              <a:buNone/>
              <a:defRPr sz="1700" b="1"/>
            </a:lvl5pPr>
            <a:lvl6pPr marL="2315210" indent="0">
              <a:buNone/>
              <a:defRPr sz="1700" b="1"/>
            </a:lvl6pPr>
            <a:lvl7pPr marL="2778125" indent="0">
              <a:buNone/>
              <a:defRPr sz="1700" b="1"/>
            </a:lvl7pPr>
            <a:lvl8pPr marL="3241040" indent="0">
              <a:buNone/>
              <a:defRPr sz="1700" b="1"/>
            </a:lvl8pPr>
            <a:lvl9pPr marL="370395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81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3" y="1535474"/>
            <a:ext cx="5388331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915" indent="0">
              <a:buNone/>
              <a:defRPr sz="2000" b="1"/>
            </a:lvl2pPr>
            <a:lvl3pPr marL="925830" indent="0">
              <a:buNone/>
              <a:defRPr sz="1800" b="1"/>
            </a:lvl3pPr>
            <a:lvl4pPr marL="1389380" indent="0">
              <a:buNone/>
              <a:defRPr sz="1700" b="1"/>
            </a:lvl4pPr>
            <a:lvl5pPr marL="1852295" indent="0">
              <a:buNone/>
              <a:defRPr sz="1700" b="1"/>
            </a:lvl5pPr>
            <a:lvl6pPr marL="2315210" indent="0">
              <a:buNone/>
              <a:defRPr sz="1700" b="1"/>
            </a:lvl6pPr>
            <a:lvl7pPr marL="2778125" indent="0">
              <a:buNone/>
              <a:defRPr sz="1700" b="1"/>
            </a:lvl7pPr>
            <a:lvl8pPr marL="3241040" indent="0">
              <a:buNone/>
              <a:defRPr sz="1700" b="1"/>
            </a:lvl8pPr>
            <a:lvl9pPr marL="370395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3" y="2175381"/>
            <a:ext cx="5388331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DA1F-7C08-4747-B01B-B6AB0D988E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3172-1218-40D6-9C20-2D14CD896F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0B417-C710-42D4-AFB4-6C7525D7BB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5" y="273113"/>
            <a:ext cx="4010562" cy="11623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121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5" y="1435440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62915" indent="0">
              <a:buNone/>
              <a:defRPr sz="1200"/>
            </a:lvl2pPr>
            <a:lvl3pPr marL="925830" indent="0">
              <a:buNone/>
              <a:defRPr sz="1100"/>
            </a:lvl3pPr>
            <a:lvl4pPr marL="1389380" indent="0">
              <a:buNone/>
              <a:defRPr sz="1000"/>
            </a:lvl4pPr>
            <a:lvl5pPr marL="1852295" indent="0">
              <a:buNone/>
              <a:defRPr sz="1000"/>
            </a:lvl5pPr>
            <a:lvl6pPr marL="2315210" indent="0">
              <a:buNone/>
              <a:defRPr sz="1000"/>
            </a:lvl6pPr>
            <a:lvl7pPr marL="2778125" indent="0">
              <a:buNone/>
              <a:defRPr sz="1000"/>
            </a:lvl7pPr>
            <a:lvl8pPr marL="3241040" indent="0">
              <a:buNone/>
              <a:defRPr sz="1000"/>
            </a:lvl8pPr>
            <a:lvl9pPr marL="37039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1984-3B8A-4A66-B305-BCAD03974C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8" y="4801712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8" y="612920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62915" indent="0">
              <a:buNone/>
              <a:defRPr sz="2900"/>
            </a:lvl2pPr>
            <a:lvl3pPr marL="925830" indent="0">
              <a:buNone/>
              <a:defRPr sz="2400"/>
            </a:lvl3pPr>
            <a:lvl4pPr marL="1389380" indent="0">
              <a:buNone/>
              <a:defRPr sz="2000"/>
            </a:lvl4pPr>
            <a:lvl5pPr marL="1852295" indent="0">
              <a:buNone/>
              <a:defRPr sz="2000"/>
            </a:lvl5pPr>
            <a:lvl6pPr marL="2315210" indent="0">
              <a:buNone/>
              <a:defRPr sz="2000"/>
            </a:lvl6pPr>
            <a:lvl7pPr marL="2778125" indent="0">
              <a:buNone/>
              <a:defRPr sz="2000"/>
            </a:lvl7pPr>
            <a:lvl8pPr marL="3241040" indent="0">
              <a:buNone/>
              <a:defRPr sz="2000"/>
            </a:lvl8pPr>
            <a:lvl9pPr marL="370395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8" y="5368585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62915" indent="0">
              <a:buNone/>
              <a:defRPr sz="1200"/>
            </a:lvl2pPr>
            <a:lvl3pPr marL="925830" indent="0">
              <a:buNone/>
              <a:defRPr sz="1100"/>
            </a:lvl3pPr>
            <a:lvl4pPr marL="1389380" indent="0">
              <a:buNone/>
              <a:defRPr sz="1000"/>
            </a:lvl4pPr>
            <a:lvl5pPr marL="1852295" indent="0">
              <a:buNone/>
              <a:defRPr sz="1000"/>
            </a:lvl5pPr>
            <a:lvl6pPr marL="2315210" indent="0">
              <a:buNone/>
              <a:defRPr sz="1000"/>
            </a:lvl6pPr>
            <a:lvl7pPr marL="2778125" indent="0">
              <a:buNone/>
              <a:defRPr sz="1000"/>
            </a:lvl7pPr>
            <a:lvl8pPr marL="3241040" indent="0">
              <a:buNone/>
              <a:defRPr sz="1000"/>
            </a:lvl8pPr>
            <a:lvl9pPr marL="370395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1A7B-00AC-4B8B-A522-EE1EE4F991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B9EC-0E56-44FA-8C62-E63723F6F4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4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5" y="274704"/>
            <a:ext cx="8025357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344D-B227-4621-A8FB-0A2DC6E6BC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5" y="365211"/>
            <a:ext cx="10514231" cy="1325870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5" y="1826048"/>
            <a:ext cx="10514231" cy="4352346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3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E064-1071-407B-84AF-26C68D290996}" type="datetime1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8" y="6357824"/>
            <a:ext cx="411426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2583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925830" rtl="0" eaLnBrk="1" latinLnBrk="0" hangingPunct="1">
        <a:lnSpc>
          <a:spcPct val="90000"/>
        </a:lnSpc>
        <a:spcBef>
          <a:spcPts val="101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4690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605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20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435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350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900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815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0" indent="-231775" algn="l" defTabSz="925830" rtl="0" eaLnBrk="1" latinLnBrk="0" hangingPunct="1">
        <a:lnSpc>
          <a:spcPct val="90000"/>
        </a:lnSpc>
        <a:spcBef>
          <a:spcPts val="50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38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29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21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2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04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395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83" y="1219489"/>
            <a:ext cx="10361852" cy="4628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</p:sldLayoutIdLst>
  <p:hf hdr="0" ftr="0" dt="0"/>
  <p:txStyles>
    <p:titleStyle>
      <a:lvl1pPr algn="ctr" defTabSz="1219200" rtl="0" eaLnBrk="1" latinLnBrk="0" hangingPunct="1">
        <a:lnSpc>
          <a:spcPct val="86000"/>
        </a:lnSpc>
        <a:spcBef>
          <a:spcPct val="0"/>
        </a:spcBef>
        <a:buNone/>
        <a:defRPr sz="2900" kern="800" spc="-54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12192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105" indent="-230505" algn="l" defTabSz="12192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2pPr>
      <a:lvl3pPr marL="687705" indent="-228600" algn="l" defTabSz="12192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500" kern="800">
          <a:solidFill>
            <a:schemeClr val="tx1"/>
          </a:solidFill>
          <a:latin typeface="+mn-lt"/>
          <a:ea typeface="+mn-ea"/>
          <a:cs typeface="+mn-cs"/>
        </a:defRPr>
      </a:lvl3pPr>
      <a:lvl4pPr marL="916305" indent="-228600" algn="l" defTabSz="12192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4pPr>
      <a:lvl5pPr marL="1144905" indent="-228600" algn="l" defTabSz="12192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500" kern="8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8"/>
            <a:ext cx="10971372" cy="4527011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E636-13B4-45E8-90F1-47E871333B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11.12.2025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62" y="6357824"/>
            <a:ext cx="3860297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2583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345" indent="-34734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2475" indent="-289560" algn="l" defTabSz="9258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605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20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435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350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900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815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0" indent="-231775" algn="l" defTabSz="925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38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29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21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2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040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3955" algn="l" defTabSz="9258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4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/>
          <p:cNvSpPr/>
          <p:nvPr/>
        </p:nvSpPr>
        <p:spPr>
          <a:xfrm>
            <a:off x="-16734" y="0"/>
            <a:ext cx="12488010" cy="767826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9200"/>
            <a:endParaRPr lang="en-US" sz="2400" dirty="0">
              <a:solidFill>
                <a:srgbClr val="485068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850933" y="913733"/>
            <a:ext cx="4823412" cy="4825157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9200"/>
            <a:endParaRPr lang="ru-RU" sz="2400">
              <a:solidFill>
                <a:srgbClr val="485068"/>
              </a:solidFill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50187" y="-458638"/>
            <a:ext cx="6360640" cy="69548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54" y="-21609"/>
            <a:ext cx="12532030" cy="8354688"/>
          </a:xfrm>
          <a:prstGeom prst="rect">
            <a:avLst/>
          </a:prstGeom>
          <a:effectLst/>
        </p:spPr>
      </p:pic>
      <p:pic>
        <p:nvPicPr>
          <p:cNvPr id="16" name="Изображение 10" descr="FNS_vizitka_for_rukovodstv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006" y="6510"/>
            <a:ext cx="1152125" cy="119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119086" y="6087154"/>
            <a:ext cx="5075200" cy="1969770"/>
          </a:xfrm>
          <a:prstGeom prst="rect">
            <a:avLst/>
          </a:prstGeom>
          <a:solidFill>
            <a:schemeClr val="tx1">
              <a:alpha val="80000"/>
            </a:schemeClr>
          </a:solidFill>
          <a:ln w="3175">
            <a:solidFill>
              <a:schemeClr val="bg1"/>
            </a:solidFill>
            <a:prstDash val="sysDash"/>
          </a:ln>
          <a:effectLst>
            <a:outerShdw blurRad="63500" dir="780000" sx="104000" sy="104000" algn="ctr" rotWithShape="0">
              <a:prstClr val="black">
                <a:alpha val="27000"/>
              </a:prstClr>
            </a:outerShdw>
          </a:effectLst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200" dirty="0" smtClean="0">
              <a:solidFill>
                <a:schemeClr val="bg1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Arial" panose="020B0604020202020204" pitchFamily="34" charset="0"/>
              </a:rPr>
              <a:t>Оплата </a:t>
            </a:r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Arial" panose="020B0604020202020204" pitchFamily="34" charset="0"/>
              </a:rPr>
              <a:t>налогов </a:t>
            </a:r>
            <a:endParaRPr lang="ru-RU" sz="3200" dirty="0" smtClean="0">
              <a:solidFill>
                <a:schemeClr val="bg1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bg1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Arial" panose="020B0604020202020204" pitchFamily="34" charset="0"/>
              </a:rPr>
              <a:t>в режиме </a:t>
            </a: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Arial" panose="020B0604020202020204" pitchFamily="34" charset="0"/>
              </a:rPr>
              <a:t>«онлайн»</a:t>
            </a:r>
            <a:endParaRPr lang="ru-RU" sz="3200" b="1" dirty="0">
              <a:solidFill>
                <a:schemeClr val="bg1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200" b="1" dirty="0" smtClean="0">
              <a:solidFill>
                <a:schemeClr val="bg1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/>
          <p:nvPr/>
        </p:nvSpPr>
        <p:spPr>
          <a:xfrm>
            <a:off x="1203783" y="0"/>
            <a:ext cx="10990005" cy="911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ЛИЧНЫЙ КАБИНЕТ – КРУГЛОСУТОЧНЫЙ ДОСТУП К НАЛОГАМ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333"/>
            <a:ext cx="1414687" cy="9431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3558" y="1413570"/>
            <a:ext cx="2447925" cy="4181475"/>
          </a:xfrm>
          <a:prstGeom prst="rect">
            <a:avLst/>
          </a:prstGeom>
          <a:effectLst>
            <a:outerShdw blurRad="241300" dist="127000" dir="12960000" algn="ctr" rotWithShape="0">
              <a:srgbClr val="000000">
                <a:alpha val="85000"/>
              </a:srgbClr>
            </a:outerShdw>
          </a:effec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466196" y="1428262"/>
            <a:ext cx="8208912" cy="2365276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>
              <a:lnSpc>
                <a:spcPct val="150000"/>
              </a:lnSpc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ПОДКЛЮЧЕНИЕ К ЛИЧНОМУ КАБИНЕТУ</a:t>
            </a:r>
          </a:p>
          <a:p>
            <a:pPr indent="-285750" algn="just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ПОЛУЧИТЬ ЛОГИН И ПАРОЛЬ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В НАЛОГОВОМ ОРГАНЕ;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indent="-285750" algn="just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ПОРТАЛ ГОСУДАРСТВЕННЫХ УСЛУГ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(ЕПГУ,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ГОСУСЛУГИ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);</a:t>
            </a:r>
          </a:p>
          <a:p>
            <a:pPr indent="-285750" defTabSz="9144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ВОЙТИ ПО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БИОМЕТРИИ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(В МОБИЛЬНОЙ ВЕРСИИ).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0" y="4149874"/>
            <a:ext cx="2815328" cy="2398326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153" y="4437906"/>
            <a:ext cx="5190955" cy="1403674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05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649" y="4293777"/>
            <a:ext cx="3078077" cy="2052051"/>
          </a:xfrm>
          <a:prstGeom prst="rect">
            <a:avLst/>
          </a:prstGeom>
          <a:effectLst>
            <a:outerShdw blurRad="139700" dist="152400" dir="1962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649" y="1168145"/>
            <a:ext cx="3278075" cy="2334828"/>
          </a:xfrm>
          <a:prstGeom prst="rect">
            <a:avLst/>
          </a:prstGeom>
          <a:effectLst>
            <a:outerShdw blurRad="292100" dist="304800" dir="126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31" y="2861603"/>
            <a:ext cx="3587435" cy="2022703"/>
          </a:xfrm>
          <a:prstGeom prst="rect">
            <a:avLst/>
          </a:prstGeom>
          <a:effectLst>
            <a:outerShdw blurRad="215900" dist="1905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1" name="Rectangle 3"/>
          <p:cNvSpPr/>
          <p:nvPr/>
        </p:nvSpPr>
        <p:spPr>
          <a:xfrm>
            <a:off x="1203783" y="-1"/>
            <a:ext cx="10990005" cy="1019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СЕМЕЙНЫЙ ДОСТУП В ЛК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333"/>
            <a:ext cx="1546717" cy="1031144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323144" y="2974674"/>
            <a:ext cx="5931722" cy="154157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00">
              <a:lnSpc>
                <a:spcPct val="110000"/>
              </a:lnSpc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Функция «Семейный доступ» </a:t>
            </a:r>
            <a:r>
              <a:rPr lang="ru-RU" sz="2000" b="1" dirty="0" smtClean="0">
                <a:solidFill>
                  <a:srgbClr val="008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позволяет:</a:t>
            </a:r>
            <a:r>
              <a:rPr lang="ru-RU" sz="20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Добавить в ЛК родителя несовершеннолетних детей;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Просматривать платежные документы на ребенка;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Оплачивать за ребенка налоги.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144" y="4789294"/>
            <a:ext cx="5931722" cy="135840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00">
              <a:lnSpc>
                <a:spcPct val="110000"/>
              </a:lnSpc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Функция «Семейный доступ» </a:t>
            </a:r>
            <a:r>
              <a:rPr lang="ru-RU" sz="2000" b="1" dirty="0" smtClean="0">
                <a:solidFill>
                  <a:srgbClr val="C0000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не позволяет: </a:t>
            </a:r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Просматривать сведения об имуществе ребенка;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Направлять декларации за ребенка.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4566" y="1168145"/>
            <a:ext cx="5931722" cy="1538330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00">
              <a:lnSpc>
                <a:spcPct val="110000"/>
              </a:lnSpc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  </a:t>
            </a:r>
          </a:p>
          <a:p>
            <a:pPr algn="just" defTabSz="914400">
              <a:lnSpc>
                <a:spcPct val="110000"/>
              </a:lnSpc>
            </a:pPr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light" panose="020B0402040204020203" pitchFamily="34" charset="0"/>
                <a:cs typeface="Segoe UI Semilight" panose="020B0402040204020203" pitchFamily="34" charset="0"/>
              </a:rPr>
              <a:t>   </a:t>
            </a:r>
            <a:r>
              <a:rPr lang="ru-RU" sz="2000" b="1" dirty="0" smtClean="0">
                <a:solidFill>
                  <a:srgbClr val="0070C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Подключение «Семейного доступа»: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Подключить ЛК ФЛ себе и ребенку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ч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ерез регистрационную карту или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Госуслуги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;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Запрос в разделе «Семейный доступ»;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Подтвердить доступ в Личном кабинете ребенка.</a:t>
            </a: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 defTabSz="914400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/>
          <p:nvPr/>
        </p:nvSpPr>
        <p:spPr>
          <a:xfrm>
            <a:off x="1200408" y="-11334"/>
            <a:ext cx="10990005" cy="923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СЕРВИС «УПЛАТА НАЛОГОВ И ПОШЛИН»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333"/>
            <a:ext cx="1384583" cy="923055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4"/>
          <a:stretch>
            <a:fillRect/>
          </a:stretch>
        </p:blipFill>
        <p:spPr>
          <a:xfrm>
            <a:off x="10319950" y="242649"/>
            <a:ext cx="1368152" cy="1452325"/>
          </a:xfrm>
          <a:prstGeom prst="rect">
            <a:avLst/>
          </a:prstGeom>
          <a:ln w="15875" cmpd="sng">
            <a:solidFill>
              <a:schemeClr val="tx1">
                <a:lumMod val="95000"/>
                <a:lumOff val="5000"/>
                <a:alpha val="94000"/>
              </a:schemeClr>
            </a:solidFill>
          </a:ln>
          <a:effectLst>
            <a:glow>
              <a:schemeClr val="bg1">
                <a:lumMod val="85000"/>
              </a:schemeClr>
            </a:glow>
            <a:softEdge rad="38100"/>
          </a:effec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73" y="2478229"/>
            <a:ext cx="2608905" cy="3933456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91634" y="1359945"/>
            <a:ext cx="8627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Произвести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уплату налогов единым налоговым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платежом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по индексу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документа, указанному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в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сводном налоговом уведомлении либо по иным реквизитам</a:t>
            </a:r>
            <a:endParaRPr lang="ru-RU" dirty="0">
              <a:solidFill>
                <a:schemeClr val="tx2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2" y="2491668"/>
            <a:ext cx="3240360" cy="3920016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54" y="2461047"/>
            <a:ext cx="2850615" cy="39571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5090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/>
          <p:nvPr/>
        </p:nvSpPr>
        <p:spPr>
          <a:xfrm>
            <a:off x="1222154" y="-11333"/>
            <a:ext cx="10990005" cy="943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ОПЛАТА НАЛОГОВ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И ЗАДОЛЖЕННОСТИ В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ОФИСАХ МФЦ ЮГРЫ и БАНКАХ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333"/>
            <a:ext cx="1414687" cy="943124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3106874" y="1279484"/>
            <a:ext cx="5923388" cy="2196486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 некоторых МФЦ имеются POS-терминалы ПАО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«Сбербанк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» для оплаты.</a:t>
            </a:r>
          </a:p>
          <a:p>
            <a:pPr defTabSz="914400">
              <a:lnSpc>
                <a:spcPct val="110000"/>
              </a:lnSpc>
            </a:pPr>
            <a:endParaRPr lang="ru-RU" sz="2000" dirty="0">
              <a:solidFill>
                <a:schemeClr val="tx2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 отделениях банков или почтовых отделениях.</a:t>
            </a:r>
          </a:p>
          <a:p>
            <a:pPr defTabSz="914400">
              <a:lnSpc>
                <a:spcPct val="110000"/>
              </a:lnSpc>
            </a:pPr>
            <a:endParaRPr lang="ru-RU" sz="2000" dirty="0">
              <a:solidFill>
                <a:schemeClr val="tx2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Через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онлайн-сервисы банков.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582" y="1666677"/>
            <a:ext cx="2174656" cy="72488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1512022"/>
            <a:ext cx="1751168" cy="1597782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718" y="3842136"/>
            <a:ext cx="2808312" cy="23357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34" y="3724441"/>
            <a:ext cx="2697378" cy="257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85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/>
          <p:nvPr/>
        </p:nvSpPr>
        <p:spPr>
          <a:xfrm>
            <a:off x="1222154" y="-11333"/>
            <a:ext cx="10990005" cy="943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СПОСОБЫ УПЛАТЫ НАЛОГОВ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333"/>
            <a:ext cx="1414687" cy="943124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2710830" y="1417083"/>
            <a:ext cx="6957940" cy="2352401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38100" dir="14940000" sx="103000" sy="103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1.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POS-терминалы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 определенных МФЦ;</a:t>
            </a:r>
          </a:p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2. Сервис «Уплата налогов и пошлин»</a:t>
            </a:r>
          </a:p>
          <a:p>
            <a:pPr defTabSz="914400"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3. портал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Госуслуги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(ЕПГУ);</a:t>
            </a:r>
          </a:p>
          <a:p>
            <a:pPr defTabSz="914400">
              <a:lnSpc>
                <a:spcPct val="110000"/>
              </a:lnSpc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4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Личный кабинет для физических лиц (Налоги ФЛ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);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646" y="1894000"/>
            <a:ext cx="1720752" cy="5735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78" y="1580656"/>
            <a:ext cx="1368152" cy="2337038"/>
          </a:xfrm>
          <a:prstGeom prst="rect">
            <a:avLst/>
          </a:prstGeom>
          <a:effectLst>
            <a:outerShdw blurRad="241300" dist="127000" dir="12960000" algn="ctr" rotWithShape="0">
              <a:srgbClr val="000000">
                <a:alpha val="8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914" y="3753022"/>
            <a:ext cx="1944216" cy="2698932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662" y="4350725"/>
            <a:ext cx="3326857" cy="3745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03" y="4350725"/>
            <a:ext cx="3134653" cy="1767411"/>
          </a:xfrm>
          <a:prstGeom prst="rect">
            <a:avLst/>
          </a:prstGeom>
          <a:effectLst>
            <a:outerShdw blurRad="215900" dist="1905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1016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/>
          <p:nvPr/>
        </p:nvSpPr>
        <p:spPr>
          <a:xfrm>
            <a:off x="-84035" y="-8071"/>
            <a:ext cx="3693605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440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60" name="Subtitle 2"/>
          <p:cNvSpPr txBox="1"/>
          <p:nvPr/>
        </p:nvSpPr>
        <p:spPr>
          <a:xfrm>
            <a:off x="2977341" y="3"/>
            <a:ext cx="6644955" cy="774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600" indent="0" algn="ctr" defTabSz="1219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200" indent="0" algn="ctr" defTabSz="1219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indent="0" algn="ctr" defTabSz="1219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400" indent="0" algn="ctr" defTabSz="1219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80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6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2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800" indent="0" algn="ctr" defTabSz="1219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tabLst>
                <a:tab pos="346710" algn="l"/>
              </a:tabLst>
            </a:pPr>
            <a:endParaRPr lang="ru-RU" sz="1600" b="1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2598" y="5157986"/>
            <a:ext cx="2232674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6"/>
          <p:cNvSpPr txBox="1"/>
          <p:nvPr/>
        </p:nvSpPr>
        <p:spPr>
          <a:xfrm>
            <a:off x="1059260" y="1169320"/>
            <a:ext cx="4677889" cy="709717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>
            <a:defPPr>
              <a:defRPr lang="ru-RU"/>
            </a:defPPr>
            <a:lvl1pPr algn="ctr" defTabSz="9258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000" dirty="0" smtClean="0"/>
          </a:p>
          <a:p>
            <a:endParaRPr lang="ru-RU" sz="3000" dirty="0"/>
          </a:p>
        </p:txBody>
      </p:sp>
      <p:sp>
        <p:nvSpPr>
          <p:cNvPr id="18" name="Текст 7"/>
          <p:cNvSpPr txBox="1"/>
          <p:nvPr/>
        </p:nvSpPr>
        <p:spPr>
          <a:xfrm>
            <a:off x="472505" y="2292467"/>
            <a:ext cx="5356806" cy="3297567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  <a:lvl1pPr marL="347345" indent="-34734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2475" indent="-289560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7605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20520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3435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6350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9900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72815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5730" indent="-231775" algn="l" defTabSz="92583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buNone/>
            </a:pPr>
            <a:endParaRPr lang="ru-RU" sz="2400" dirty="0" smtClean="0"/>
          </a:p>
          <a:p>
            <a:pPr marL="0" indent="0">
              <a:lnSpc>
                <a:spcPct val="140000"/>
              </a:lnSpc>
              <a:buNone/>
            </a:pPr>
            <a:endParaRPr lang="ru-RU" sz="2400" dirty="0" smtClean="0"/>
          </a:p>
        </p:txBody>
      </p:sp>
      <p:pic>
        <p:nvPicPr>
          <p:cNvPr id="38" name="Picture 3" descr="D:\attachment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3" y="1741903"/>
            <a:ext cx="2009851" cy="19259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outerShdw blurRad="368300" dir="7620000" algn="ctr" rotWithShape="0">
              <a:srgbClr val="000000">
                <a:alpha val="6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640421" y="1256097"/>
            <a:ext cx="2020419" cy="36933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УФНС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ВКонтакте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39" name="Picture 2" descr="E:\image-03-10-23-15-4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3" y="4538587"/>
            <a:ext cx="2012425" cy="201242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444500" dist="50800" dir="8640000" sx="118000" sy="118000" algn="ctr" rotWithShape="0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40" descr="Телефонная трубк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639336" y="960058"/>
            <a:ext cx="668786" cy="668786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4511030" y="840539"/>
            <a:ext cx="6074440" cy="994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Calibri" panose="020F0502020204030204" pitchFamily="34" charset="0"/>
              </a:rPr>
              <a:t>8-800-222-22-22 </a:t>
            </a:r>
          </a:p>
          <a:p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Calibri" panose="020F0502020204030204" pitchFamily="34" charset="0"/>
              </a:rPr>
              <a:t>пн-чт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Calibri" panose="020F0502020204030204" pitchFamily="34" charset="0"/>
              </a:rPr>
              <a:t> до 18:00,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Calibri" panose="020F0502020204030204" pitchFamily="34" charset="0"/>
              </a:rPr>
              <a:t>пт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  <a:cs typeface="Calibri" panose="020F0502020204030204" pitchFamily="34" charset="0"/>
              </a:rPr>
              <a:t> до16:45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7" name="Rectangle 3"/>
          <p:cNvSpPr/>
          <p:nvPr/>
        </p:nvSpPr>
        <p:spPr>
          <a:xfrm>
            <a:off x="1248305" y="-26940"/>
            <a:ext cx="10942107" cy="907961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КОНТАКТНАЯ ИНФОРМАЦИЯ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934" y="1861681"/>
            <a:ext cx="8306856" cy="480341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44417" y="3918561"/>
            <a:ext cx="2012425" cy="369332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Телефоны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939"/>
            <a:ext cx="1361942" cy="907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NS">
      <a:dk1>
        <a:srgbClr val="F2F5FB"/>
      </a:dk1>
      <a:lt1>
        <a:srgbClr val="485068"/>
      </a:lt1>
      <a:dk2>
        <a:srgbClr val="1275BC"/>
      </a:dk2>
      <a:lt2>
        <a:srgbClr val="0066B3"/>
      </a:lt2>
      <a:accent1>
        <a:srgbClr val="EF435A"/>
      </a:accent1>
      <a:accent2>
        <a:srgbClr val="F15A22"/>
      </a:accent2>
      <a:accent3>
        <a:srgbClr val="F9A01B"/>
      </a:accent3>
      <a:accent4>
        <a:srgbClr val="39BB9D"/>
      </a:accent4>
      <a:accent5>
        <a:srgbClr val="34AB8F"/>
      </a:accent5>
      <a:accent6>
        <a:srgbClr val="197585"/>
      </a:accent6>
      <a:hlink>
        <a:srgbClr val="44C8F5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1227</TotalTime>
  <Words>242</Words>
  <Application>Microsoft Office PowerPoint</Application>
  <PresentationFormat>Произвольный</PresentationFormat>
  <Paragraphs>45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20" baseType="lpstr">
      <vt:lpstr>Yu Gothic UI Light</vt:lpstr>
      <vt:lpstr>Arial</vt:lpstr>
      <vt:lpstr>Arial Narrow</vt:lpstr>
      <vt:lpstr>Calibri</vt:lpstr>
      <vt:lpstr>Calibri Light</vt:lpstr>
      <vt:lpstr>Open Sans</vt:lpstr>
      <vt:lpstr>Open Sans Light</vt:lpstr>
      <vt:lpstr>Segoe UI Semilight</vt:lpstr>
      <vt:lpstr>Times New Roman</vt:lpstr>
      <vt:lpstr>Wingdings</vt:lpstr>
      <vt:lpstr>Специальное оформление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Филипенко Айгуль Эльдаровна</dc:creator>
  <cp:lastModifiedBy>Сафронова Анна Анатольевна</cp:lastModifiedBy>
  <cp:revision>2345</cp:revision>
  <cp:lastPrinted>2025-05-26T13:06:33Z</cp:lastPrinted>
  <dcterms:created xsi:type="dcterms:W3CDTF">2025-04-22T14:30:29Z</dcterms:created>
  <dcterms:modified xsi:type="dcterms:W3CDTF">2025-12-11T09:41:25Z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2274B198FB6249B5A19F6BC874067A9C_12</vt:lpwstr>
  </property>
  <property fmtid="{D5CDD505-2E9C-101B-9397-08002B2CF9AE}" pid="3" name="KSOProductBuildVer">
    <vt:lpwstr>1049-12.2.0.20796</vt:lpwstr>
  </property>
</Properties>
</file>