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95" r:id="rId2"/>
    <p:sldId id="297" r:id="rId3"/>
    <p:sldId id="267" r:id="rId4"/>
    <p:sldId id="268" r:id="rId5"/>
    <p:sldId id="270" r:id="rId6"/>
    <p:sldId id="304" r:id="rId7"/>
    <p:sldId id="275" r:id="rId8"/>
  </p:sldIdLst>
  <p:sldSz cx="12192000" cy="6858000"/>
  <p:notesSz cx="6808788" cy="99409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pos="3840" userDrawn="1">
          <p15:clr>
            <a:srgbClr val="A4A3A4"/>
          </p15:clr>
        </p15:guide>
        <p15:guide id="2" orient="horz" pos="3022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FAFF"/>
    <a:srgbClr val="EDF1F6"/>
    <a:srgbClr val="EEF1F7"/>
    <a:srgbClr val="9DA6B7"/>
    <a:srgbClr val="B6C2D4"/>
    <a:srgbClr val="A8B3C1"/>
    <a:srgbClr val="9CAFCC"/>
    <a:srgbClr val="AEB9CA"/>
    <a:srgbClr val="A7B1BF"/>
    <a:srgbClr val="E0E8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6050"/>
    <p:restoredTop sz="94722"/>
  </p:normalViewPr>
  <p:slideViewPr>
    <p:cSldViewPr snapToGrid="0">
      <p:cViewPr>
        <p:scale>
          <a:sx n="100" d="100"/>
          <a:sy n="100" d="100"/>
        </p:scale>
        <p:origin x="-660" y="-240"/>
      </p:cViewPr>
      <p:guideLst>
        <p:guide orient="horz" pos="3022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27" d="100"/>
          <a:sy n="127" d="100"/>
        </p:scale>
        <p:origin x="2880" y="184"/>
      </p:cViewPr>
      <p:guideLst>
        <p:guide orient="horz" pos="3131"/>
        <p:guide pos="214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6737" y="0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3D9714-5A63-F14E-A30A-CBBBB38DF606}" type="datetimeFigureOut">
              <a:rPr lang="ru-RU" smtClean="0"/>
              <a:t>26.03.2026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3013"/>
            <a:ext cx="5961062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0879" y="4784070"/>
            <a:ext cx="5447030" cy="3914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2154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6737" y="9442154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D350D2-9FEF-2045-83AC-B6B6057AC9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13539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emf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F757D8DA-9628-5616-A0AA-C4228B79EF4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" name="Номер слайда 23">
            <a:extLst>
              <a:ext uri="{FF2B5EF4-FFF2-40B4-BE49-F238E27FC236}">
                <a16:creationId xmlns="" xmlns:a16="http://schemas.microsoft.com/office/drawing/2014/main" id="{64F8A91C-E27D-D054-B5F6-659688351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6114" y="6275728"/>
            <a:ext cx="1268186" cy="365125"/>
          </a:xfrm>
        </p:spPr>
        <p:txBody>
          <a:bodyPr/>
          <a:lstStyle>
            <a:lvl1pPr>
              <a:defRPr baseline="0">
                <a:solidFill>
                  <a:srgbClr val="EEF1F7"/>
                </a:solidFill>
                <a:latin typeface="+mj-lt"/>
              </a:defRPr>
            </a:lvl1pPr>
          </a:lstStyle>
          <a:p>
            <a:fld id="{4C6B8470-55A6-CF4B-ABEF-5E5F70F4E2F5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4" name="Текст 2">
            <a:extLst>
              <a:ext uri="{FF2B5EF4-FFF2-40B4-BE49-F238E27FC236}">
                <a16:creationId xmlns="" xmlns:a16="http://schemas.microsoft.com/office/drawing/2014/main" id="{38FF63E0-4512-7908-96DA-D1DC974613A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479591" y="3618474"/>
            <a:ext cx="7199869" cy="1100470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3600" b="1" i="0" baseline="0">
                <a:solidFill>
                  <a:srgbClr val="EEF2F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ФЕДЕРАЛЬНАЯ</a:t>
            </a:r>
            <a:br>
              <a:rPr lang="ru-RU" dirty="0"/>
            </a:br>
            <a:r>
              <a:rPr lang="ru-RU" dirty="0"/>
              <a:t>НАЛОГОВАЯ СЛУЖБА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="" xmlns:a16="http://schemas.microsoft.com/office/drawing/2014/main" id="{0575590C-26AA-64F6-DB99-604D1B7FF69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479590" y="4926574"/>
            <a:ext cx="7199870" cy="452738"/>
          </a:xfrm>
        </p:spPr>
        <p:txBody>
          <a:bodyPr/>
          <a:lstStyle>
            <a:lvl1pPr marL="0" indent="0" algn="ctr">
              <a:buNone/>
              <a:defRPr baseline="0">
                <a:solidFill>
                  <a:srgbClr val="EFF3F9"/>
                </a:solidFill>
              </a:defRPr>
            </a:lvl1pPr>
          </a:lstStyle>
          <a:p>
            <a:pPr lvl="0"/>
            <a:r>
              <a:rPr lang="ru-RU" dirty="0"/>
              <a:t>РАСТЁМ ВМЕСТЕ!</a:t>
            </a:r>
          </a:p>
        </p:txBody>
      </p:sp>
    </p:spTree>
    <p:extLst>
      <p:ext uri="{BB962C8B-B14F-4D97-AF65-F5344CB8AC3E}">
        <p14:creationId xmlns:p14="http://schemas.microsoft.com/office/powerpoint/2010/main" val="4071723546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pos="461">
          <p15:clr>
            <a:srgbClr val="FBAE40"/>
          </p15:clr>
        </p15:guide>
        <p15:guide id="2" pos="7219">
          <p15:clr>
            <a:srgbClr val="FBAE40"/>
          </p15:clr>
        </p15:guide>
        <p15:guide id="3" orient="horz" pos="618">
          <p15:clr>
            <a:srgbClr val="FBAE40"/>
          </p15:clr>
        </p15:guide>
        <p15:guide id="4" orient="horz" pos="3906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светл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F757D8DA-9628-5616-A0AA-C4228B79EF4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78B32BC4-DDFA-230F-062A-8B0DCCC59BD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479591" y="3618474"/>
            <a:ext cx="7199869" cy="1100470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3600" b="1" i="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ФЕДЕРАЛЬНАЯ</a:t>
            </a:r>
            <a:br>
              <a:rPr lang="ru-RU" dirty="0"/>
            </a:br>
            <a:r>
              <a:rPr lang="ru-RU" dirty="0"/>
              <a:t>НАЛОГОВАЯ СЛУЖБА</a:t>
            </a:r>
          </a:p>
        </p:txBody>
      </p:sp>
      <p:sp>
        <p:nvSpPr>
          <p:cNvPr id="4" name="Текст 6">
            <a:extLst>
              <a:ext uri="{FF2B5EF4-FFF2-40B4-BE49-F238E27FC236}">
                <a16:creationId xmlns="" xmlns:a16="http://schemas.microsoft.com/office/drawing/2014/main" id="{9DB3689F-6937-0AB7-5F27-5573922E0E1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479590" y="4926574"/>
            <a:ext cx="7199870" cy="452738"/>
          </a:xfrm>
        </p:spPr>
        <p:txBody>
          <a:bodyPr/>
          <a:lstStyle>
            <a:lvl1pPr marL="0" indent="0" algn="ctr">
              <a:buNone/>
              <a:defRPr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РАСТЁМ ВМЕСТЕ!</a:t>
            </a:r>
          </a:p>
        </p:txBody>
      </p:sp>
      <p:sp>
        <p:nvSpPr>
          <p:cNvPr id="7" name="Номер слайда 23">
            <a:extLst>
              <a:ext uri="{FF2B5EF4-FFF2-40B4-BE49-F238E27FC236}">
                <a16:creationId xmlns="" xmlns:a16="http://schemas.microsoft.com/office/drawing/2014/main" id="{D6666C2A-A436-339A-E0C3-1953FAB31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6114" y="6275728"/>
            <a:ext cx="1268186" cy="365125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+mj-lt"/>
              </a:defRPr>
            </a:lvl1pPr>
          </a:lstStyle>
          <a:p>
            <a:fld id="{4C6B8470-55A6-CF4B-ABEF-5E5F70F4E2F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72619547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pos="461">
          <p15:clr>
            <a:srgbClr val="FBAE40"/>
          </p15:clr>
        </p15:guide>
        <p15:guide id="2" pos="7219">
          <p15:clr>
            <a:srgbClr val="FBAE40"/>
          </p15:clr>
        </p15:guide>
        <p15:guide id="3" orient="horz" pos="618">
          <p15:clr>
            <a:srgbClr val="FBAE40"/>
          </p15:clr>
        </p15:guide>
        <p15:guide id="4" orient="horz" pos="3906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светлый с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F757D8DA-9628-5616-A0AA-C4228B79EF4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Текст 15">
            <a:extLst>
              <a:ext uri="{FF2B5EF4-FFF2-40B4-BE49-F238E27FC236}">
                <a16:creationId xmlns="" xmlns:a16="http://schemas.microsoft.com/office/drawing/2014/main" id="{E4BFCDE1-ADDD-AF20-0BB3-A92BE61537B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836718" y="5170174"/>
            <a:ext cx="5049982" cy="365125"/>
          </a:xfrm>
        </p:spPr>
        <p:txBody>
          <a:bodyPr>
            <a:normAutofit/>
          </a:bodyPr>
          <a:lstStyle>
            <a:lvl1pPr marL="0" indent="0" algn="r">
              <a:buFontTx/>
              <a:buNone/>
              <a:defRPr sz="1800" b="1" i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Имя Фамилия</a:t>
            </a:r>
          </a:p>
        </p:txBody>
      </p:sp>
      <p:sp>
        <p:nvSpPr>
          <p:cNvPr id="4" name="Текст 15">
            <a:extLst>
              <a:ext uri="{FF2B5EF4-FFF2-40B4-BE49-F238E27FC236}">
                <a16:creationId xmlns="" xmlns:a16="http://schemas.microsoft.com/office/drawing/2014/main" id="{1A1284CB-F6EA-3C51-3AF8-02B6B88B34E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836717" y="5535300"/>
            <a:ext cx="5049983" cy="740428"/>
          </a:xfrm>
        </p:spPr>
        <p:txBody>
          <a:bodyPr>
            <a:normAutofit/>
          </a:bodyPr>
          <a:lstStyle>
            <a:lvl1pPr marL="0" indent="0" algn="r">
              <a:buFontTx/>
              <a:buNone/>
              <a:defRPr sz="1800" b="0" i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2" name="Номер слайда 23">
            <a:extLst>
              <a:ext uri="{FF2B5EF4-FFF2-40B4-BE49-F238E27FC236}">
                <a16:creationId xmlns="" xmlns:a16="http://schemas.microsoft.com/office/drawing/2014/main" id="{58AA1DA3-E691-2FCC-6D8D-77F50769B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6114" y="6275728"/>
            <a:ext cx="1268186" cy="365125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+mj-lt"/>
              </a:defRPr>
            </a:lvl1pPr>
          </a:lstStyle>
          <a:p>
            <a:fld id="{4C6B8470-55A6-CF4B-ABEF-5E5F70F4E2F5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5" name="Текст 2">
            <a:extLst>
              <a:ext uri="{FF2B5EF4-FFF2-40B4-BE49-F238E27FC236}">
                <a16:creationId xmlns="" xmlns:a16="http://schemas.microsoft.com/office/drawing/2014/main" id="{CFE5093D-E607-B0E3-EBDC-5B1759F4C73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729946" y="3578085"/>
            <a:ext cx="8756821" cy="529936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2800" b="1" i="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ФЕДЕРАЛЬНАЯ</a:t>
            </a:r>
            <a:r>
              <a:rPr lang="en-US" dirty="0"/>
              <a:t> </a:t>
            </a:r>
            <a:r>
              <a:rPr lang="ru-RU" dirty="0"/>
              <a:t>НАЛОГОВАЯ СЛУЖБА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="" xmlns:a16="http://schemas.microsoft.com/office/drawing/2014/main" id="{1959C109-4CA2-C036-7E6F-B09730054B7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729945" y="4108022"/>
            <a:ext cx="8756822" cy="452738"/>
          </a:xfr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РАСТЁМ ВМЕСТЕ!</a:t>
            </a:r>
          </a:p>
        </p:txBody>
      </p:sp>
    </p:spTree>
    <p:extLst>
      <p:ext uri="{BB962C8B-B14F-4D97-AF65-F5344CB8AC3E}">
        <p14:creationId xmlns:p14="http://schemas.microsoft.com/office/powerpoint/2010/main" val="3150781979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pos="461">
          <p15:clr>
            <a:srgbClr val="FBAE40"/>
          </p15:clr>
        </p15:guide>
        <p15:guide id="2" pos="7219">
          <p15:clr>
            <a:srgbClr val="FBAE40"/>
          </p15:clr>
        </p15:guide>
        <p15:guide id="3" orient="horz" pos="618">
          <p15:clr>
            <a:srgbClr val="FBAE40"/>
          </p15:clr>
        </p15:guide>
        <p15:guide id="4" orient="horz" pos="3906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светлый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F757D8DA-9628-5616-A0AA-C4228B79EF4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4DBB7B37-DF10-18A1-FFE7-35ECBCE83C0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479591" y="3618474"/>
            <a:ext cx="7199869" cy="1100470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3600" b="1" i="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ФЕДЕРАЛЬНАЯ</a:t>
            </a:r>
            <a:br>
              <a:rPr lang="ru-RU" dirty="0"/>
            </a:br>
            <a:r>
              <a:rPr lang="ru-RU" dirty="0"/>
              <a:t>НАЛОГОВАЯ СЛУЖБА</a:t>
            </a:r>
          </a:p>
        </p:txBody>
      </p:sp>
      <p:sp>
        <p:nvSpPr>
          <p:cNvPr id="4" name="Текст 6">
            <a:extLst>
              <a:ext uri="{FF2B5EF4-FFF2-40B4-BE49-F238E27FC236}">
                <a16:creationId xmlns="" xmlns:a16="http://schemas.microsoft.com/office/drawing/2014/main" id="{BD7763D7-935C-23E7-7FE5-B856BF16595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479590" y="4926574"/>
            <a:ext cx="7199870" cy="452738"/>
          </a:xfrm>
        </p:spPr>
        <p:txBody>
          <a:bodyPr/>
          <a:lstStyle>
            <a:lvl1pPr marL="0" indent="0" algn="ctr">
              <a:buNone/>
              <a:defRPr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РАСТЁМ ВМЕСТЕ!</a:t>
            </a:r>
          </a:p>
        </p:txBody>
      </p:sp>
      <p:sp>
        <p:nvSpPr>
          <p:cNvPr id="5" name="Номер слайда 23">
            <a:extLst>
              <a:ext uri="{FF2B5EF4-FFF2-40B4-BE49-F238E27FC236}">
                <a16:creationId xmlns="" xmlns:a16="http://schemas.microsoft.com/office/drawing/2014/main" id="{42C7DE29-D9B7-98C7-1AEC-EE3A09EAC8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6114" y="6275728"/>
            <a:ext cx="1268186" cy="365125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+mj-lt"/>
              </a:defRPr>
            </a:lvl1pPr>
          </a:lstStyle>
          <a:p>
            <a:fld id="{4C6B8470-55A6-CF4B-ABEF-5E5F70F4E2F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70548315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pos="461">
          <p15:clr>
            <a:srgbClr val="FBAE40"/>
          </p15:clr>
        </p15:guide>
        <p15:guide id="2" pos="7219">
          <p15:clr>
            <a:srgbClr val="FBAE40"/>
          </p15:clr>
        </p15:guide>
        <p15:guide id="3" orient="horz" pos="618">
          <p15:clr>
            <a:srgbClr val="FBAE40"/>
          </p15:clr>
        </p15:guide>
        <p15:guide id="4" orient="horz" pos="3906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делите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F757D8DA-9628-5616-A0AA-C4228B79EF4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Текст 2">
            <a:extLst>
              <a:ext uri="{FF2B5EF4-FFF2-40B4-BE49-F238E27FC236}">
                <a16:creationId xmlns="" xmlns:a16="http://schemas.microsoft.com/office/drawing/2014/main" id="{FC5ECDEB-1878-D6C0-AA03-8470B47E51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479591" y="2942972"/>
            <a:ext cx="7199869" cy="1100470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3600" b="1" i="0" baseline="0">
                <a:solidFill>
                  <a:srgbClr val="EEF2F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РАЗДЕЛИТЕЛЬНЫЙ</a:t>
            </a:r>
            <a:br>
              <a:rPr lang="ru-RU" dirty="0"/>
            </a:br>
            <a:r>
              <a:rPr lang="ru-RU" dirty="0"/>
              <a:t>СЛАЙД</a:t>
            </a:r>
          </a:p>
        </p:txBody>
      </p:sp>
      <p:sp>
        <p:nvSpPr>
          <p:cNvPr id="5" name="Номер слайда 23">
            <a:extLst>
              <a:ext uri="{FF2B5EF4-FFF2-40B4-BE49-F238E27FC236}">
                <a16:creationId xmlns="" xmlns:a16="http://schemas.microsoft.com/office/drawing/2014/main" id="{BF4A0465-45BB-46FB-7603-CF2CDCBED7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6114" y="6275728"/>
            <a:ext cx="1268186" cy="365125"/>
          </a:xfrm>
        </p:spPr>
        <p:txBody>
          <a:bodyPr/>
          <a:lstStyle>
            <a:lvl1pPr>
              <a:defRPr baseline="0">
                <a:solidFill>
                  <a:srgbClr val="EEF1F7"/>
                </a:solidFill>
                <a:latin typeface="+mj-lt"/>
              </a:defRPr>
            </a:lvl1pPr>
          </a:lstStyle>
          <a:p>
            <a:fld id="{4C6B8470-55A6-CF4B-ABEF-5E5F70F4E2F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55265478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pos="461">
          <p15:clr>
            <a:srgbClr val="FBAE40"/>
          </p15:clr>
        </p15:guide>
        <p15:guide id="2" pos="7219">
          <p15:clr>
            <a:srgbClr val="FBAE40"/>
          </p15:clr>
        </p15:guide>
        <p15:guide id="3" orient="horz" pos="618">
          <p15:clr>
            <a:srgbClr val="FBAE40"/>
          </p15:clr>
        </p15:guide>
        <p15:guide id="4" orient="horz" pos="3906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ой слайд">
    <p:bg>
      <p:bgPr>
        <a:solidFill>
          <a:srgbClr val="EDF1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>
            <a:extLst>
              <a:ext uri="{FF2B5EF4-FFF2-40B4-BE49-F238E27FC236}">
                <a16:creationId xmlns="" xmlns:a16="http://schemas.microsoft.com/office/drawing/2014/main" id="{BBA0498A-0913-CDF5-597E-786D70179B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1371" y="565036"/>
            <a:ext cx="9949543" cy="1055189"/>
          </a:xfrm>
        </p:spPr>
        <p:txBody>
          <a:bodyPr anchor="t">
            <a:normAutofit/>
          </a:bodyPr>
          <a:lstStyle>
            <a:lvl1pPr algn="l">
              <a:defRPr sz="3500" b="1" i="0" baseline="0">
                <a:solidFill>
                  <a:srgbClr val="253775"/>
                </a:solidFill>
                <a:latin typeface="+mj-lt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0" name="Подзаголовок 2">
            <a:extLst>
              <a:ext uri="{FF2B5EF4-FFF2-40B4-BE49-F238E27FC236}">
                <a16:creationId xmlns="" xmlns:a16="http://schemas.microsoft.com/office/drawing/2014/main" id="{B6C6FB25-5D92-B3A6-5B73-DA0E24CF9B4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1371" y="1962149"/>
            <a:ext cx="10694997" cy="4238625"/>
          </a:xfrm>
        </p:spPr>
        <p:txBody>
          <a:bodyPr>
            <a:normAutofit/>
          </a:bodyPr>
          <a:lstStyle>
            <a:lvl1pPr marL="0" indent="0" algn="l">
              <a:buNone/>
              <a:defRPr sz="1500" baseline="0">
                <a:solidFill>
                  <a:srgbClr val="223570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Место для текста</a:t>
            </a:r>
          </a:p>
        </p:txBody>
      </p:sp>
      <p:sp>
        <p:nvSpPr>
          <p:cNvPr id="2" name="Номер слайда 23">
            <a:extLst>
              <a:ext uri="{FF2B5EF4-FFF2-40B4-BE49-F238E27FC236}">
                <a16:creationId xmlns="" xmlns:a16="http://schemas.microsoft.com/office/drawing/2014/main" id="{6616D08E-07F3-3882-FE14-8F7AB130CD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6114" y="6275728"/>
            <a:ext cx="1268186" cy="365125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+mj-lt"/>
              </a:defRPr>
            </a:lvl1pPr>
          </a:lstStyle>
          <a:p>
            <a:fld id="{4C6B8470-55A6-CF4B-ABEF-5E5F70F4E2F5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01173276-88B5-9918-3F71-6D3C8A506A2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12192" y="389027"/>
            <a:ext cx="732108" cy="836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96768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pos="461">
          <p15:clr>
            <a:srgbClr val="FBAE40"/>
          </p15:clr>
        </p15:guide>
        <p15:guide id="2" pos="7219">
          <p15:clr>
            <a:srgbClr val="FBAE40"/>
          </p15:clr>
        </p15:guide>
        <p15:guide id="3" orient="horz" pos="618">
          <p15:clr>
            <a:srgbClr val="FBAE40"/>
          </p15:clr>
        </p15:guide>
        <p15:guide id="4" orient="horz" pos="3906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основн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DC1554A1-FC54-FA5E-C094-9C0BADB482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EEF1F7"/>
              </a:gs>
              <a:gs pos="100000">
                <a:srgbClr val="B6C2D4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2056462-8850-005E-D86F-EC418FEF51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1371" y="565036"/>
            <a:ext cx="9949543" cy="1055189"/>
          </a:xfrm>
        </p:spPr>
        <p:txBody>
          <a:bodyPr anchor="t">
            <a:normAutofit/>
          </a:bodyPr>
          <a:lstStyle>
            <a:lvl1pPr algn="l">
              <a:defRPr sz="3500" b="1" i="0" baseline="0">
                <a:solidFill>
                  <a:srgbClr val="253775"/>
                </a:solidFill>
                <a:latin typeface="+mj-lt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94FDB9A7-4A78-F6F0-488C-72F47F1CA3E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1371" y="1962149"/>
            <a:ext cx="10694997" cy="4238625"/>
          </a:xfrm>
        </p:spPr>
        <p:txBody>
          <a:bodyPr>
            <a:normAutofit/>
          </a:bodyPr>
          <a:lstStyle>
            <a:lvl1pPr marL="0" indent="0" algn="l">
              <a:buNone/>
              <a:defRPr sz="1500" baseline="0">
                <a:solidFill>
                  <a:srgbClr val="223570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Место для текста</a:t>
            </a:r>
          </a:p>
        </p:txBody>
      </p:sp>
      <p:sp>
        <p:nvSpPr>
          <p:cNvPr id="4" name="Номер слайда 23">
            <a:extLst>
              <a:ext uri="{FF2B5EF4-FFF2-40B4-BE49-F238E27FC236}">
                <a16:creationId xmlns="" xmlns:a16="http://schemas.microsoft.com/office/drawing/2014/main" id="{EB14B704-0D1F-D722-0480-E5833833A7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6114" y="6275728"/>
            <a:ext cx="1268186" cy="365125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+mj-lt"/>
              </a:defRPr>
            </a:lvl1pPr>
          </a:lstStyle>
          <a:p>
            <a:fld id="{4C6B8470-55A6-CF4B-ABEF-5E5F70F4E2F5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4B2AC5D2-426D-4A2C-4771-9BBCCF4D715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12192" y="389027"/>
            <a:ext cx="732108" cy="836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181485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pos="461">
          <p15:clr>
            <a:srgbClr val="FBAE40"/>
          </p15:clr>
        </p15:guide>
        <p15:guide id="2" pos="7219">
          <p15:clr>
            <a:srgbClr val="FBAE40"/>
          </p15:clr>
        </p15:guide>
        <p15:guide id="3" orient="horz" pos="618">
          <p15:clr>
            <a:srgbClr val="FBAE40"/>
          </p15:clr>
        </p15:guide>
        <p15:guide id="4" orient="horz" pos="3906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ой слайд для график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DC1554A1-FC54-FA5E-C094-9C0BADB482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EEF1F7"/>
              </a:gs>
              <a:gs pos="100000">
                <a:srgbClr val="B6C2D4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Диаграмма 2">
            <a:extLst>
              <a:ext uri="{FF2B5EF4-FFF2-40B4-BE49-F238E27FC236}">
                <a16:creationId xmlns="" xmlns:a16="http://schemas.microsoft.com/office/drawing/2014/main" id="{097CFDB5-2AF3-444B-2201-7026FA80E6CD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731838" y="1620838"/>
            <a:ext cx="10728326" cy="4437743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B82BBA4-161D-229A-1178-C863E872BA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1371" y="565036"/>
            <a:ext cx="9949543" cy="1055189"/>
          </a:xfrm>
        </p:spPr>
        <p:txBody>
          <a:bodyPr anchor="t">
            <a:normAutofit/>
          </a:bodyPr>
          <a:lstStyle>
            <a:lvl1pPr algn="l">
              <a:defRPr sz="3500" b="1" i="0" baseline="0">
                <a:solidFill>
                  <a:srgbClr val="253775"/>
                </a:solidFill>
                <a:latin typeface="+mj-lt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5" name="Номер слайда 23">
            <a:extLst>
              <a:ext uri="{FF2B5EF4-FFF2-40B4-BE49-F238E27FC236}">
                <a16:creationId xmlns="" xmlns:a16="http://schemas.microsoft.com/office/drawing/2014/main" id="{AF14439E-B0A4-7F45-BDCA-CA6D03BC9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6114" y="6275728"/>
            <a:ext cx="1268186" cy="365125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+mj-lt"/>
              </a:defRPr>
            </a:lvl1pPr>
          </a:lstStyle>
          <a:p>
            <a:fld id="{4C6B8470-55A6-CF4B-ABEF-5E5F70F4E2F5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9F7E252A-9D86-10D1-2385-0AFEE49B368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12192" y="389027"/>
            <a:ext cx="732108" cy="836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250853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pos="461">
          <p15:clr>
            <a:srgbClr val="FBAE40"/>
          </p15:clr>
        </p15:guide>
        <p15:guide id="2" pos="7219">
          <p15:clr>
            <a:srgbClr val="FBAE40"/>
          </p15:clr>
        </p15:guide>
        <p15:guide id="3" orient="horz" pos="618">
          <p15:clr>
            <a:srgbClr val="FBAE40"/>
          </p15:clr>
        </p15:guide>
        <p15:guide id="4" orient="horz" pos="390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ой слайд со спил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DC1554A1-FC54-FA5E-C094-9C0BADB482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EEF1F7"/>
              </a:gs>
              <a:gs pos="100000">
                <a:srgbClr val="B6C2D4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8" name="Рисунок 27">
            <a:extLst>
              <a:ext uri="{FF2B5EF4-FFF2-40B4-BE49-F238E27FC236}">
                <a16:creationId xmlns="" xmlns:a16="http://schemas.microsoft.com/office/drawing/2014/main" id="{1CC1ED6B-86D3-7317-A434-C79B44EAC3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3523488" y="1306053"/>
            <a:ext cx="11102915" cy="106696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78CEB51-8BE2-0355-0041-65827C389B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1371" y="565036"/>
            <a:ext cx="9949543" cy="1055189"/>
          </a:xfrm>
        </p:spPr>
        <p:txBody>
          <a:bodyPr anchor="t">
            <a:normAutofit/>
          </a:bodyPr>
          <a:lstStyle>
            <a:lvl1pPr algn="l">
              <a:defRPr sz="3500" b="1" i="0" baseline="0">
                <a:solidFill>
                  <a:srgbClr val="253775"/>
                </a:solidFill>
                <a:latin typeface="+mj-lt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59CA8946-14B3-D407-5F3C-CD388E12534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1371" y="1962149"/>
            <a:ext cx="10694997" cy="4238625"/>
          </a:xfrm>
        </p:spPr>
        <p:txBody>
          <a:bodyPr>
            <a:normAutofit/>
          </a:bodyPr>
          <a:lstStyle>
            <a:lvl1pPr marL="0" indent="0" algn="l">
              <a:buNone/>
              <a:defRPr sz="1500" baseline="0">
                <a:solidFill>
                  <a:srgbClr val="223570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Место для текста</a:t>
            </a:r>
          </a:p>
        </p:txBody>
      </p:sp>
      <p:sp>
        <p:nvSpPr>
          <p:cNvPr id="4" name="Номер слайда 23">
            <a:extLst>
              <a:ext uri="{FF2B5EF4-FFF2-40B4-BE49-F238E27FC236}">
                <a16:creationId xmlns="" xmlns:a16="http://schemas.microsoft.com/office/drawing/2014/main" id="{7EC71D91-9694-F036-D6D0-9B5050DDC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6114" y="6275728"/>
            <a:ext cx="1268186" cy="365125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+mj-lt"/>
              </a:defRPr>
            </a:lvl1pPr>
          </a:lstStyle>
          <a:p>
            <a:fld id="{4C6B8470-55A6-CF4B-ABEF-5E5F70F4E2F5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99E15AFE-B740-BD37-0F11-C67B32B5BD4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12192" y="389027"/>
            <a:ext cx="732108" cy="836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621521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pos="461" userDrawn="1">
          <p15:clr>
            <a:srgbClr val="FBAE40"/>
          </p15:clr>
        </p15:guide>
        <p15:guide id="2" pos="7219" userDrawn="1">
          <p15:clr>
            <a:srgbClr val="FBAE40"/>
          </p15:clr>
        </p15:guide>
        <p15:guide id="3" orient="horz" pos="618" userDrawn="1">
          <p15:clr>
            <a:srgbClr val="FBAE40"/>
          </p15:clr>
        </p15:guide>
        <p15:guide id="4" orient="horz" pos="3906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ой слайд со спилом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DC1554A1-FC54-FA5E-C094-9C0BADB482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EEF1F7"/>
              </a:gs>
              <a:gs pos="100000">
                <a:srgbClr val="B6C2D4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B5DF41B0-AC7C-2142-79A2-898FF8B9B00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0"/>
          </a:blip>
          <a:stretch>
            <a:fillRect/>
          </a:stretch>
        </p:blipFill>
        <p:spPr>
          <a:xfrm rot="20693074">
            <a:off x="-3485899" y="1181057"/>
            <a:ext cx="13281344" cy="12763011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B72B863-0D15-434E-A415-CE534814B7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1371" y="565036"/>
            <a:ext cx="9949543" cy="1055189"/>
          </a:xfrm>
        </p:spPr>
        <p:txBody>
          <a:bodyPr anchor="t">
            <a:normAutofit/>
          </a:bodyPr>
          <a:lstStyle>
            <a:lvl1pPr algn="l">
              <a:defRPr sz="3500" b="1" i="0" baseline="0">
                <a:solidFill>
                  <a:srgbClr val="253775"/>
                </a:solidFill>
                <a:latin typeface="+mj-lt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4" name="Подзаголовок 2">
            <a:extLst>
              <a:ext uri="{FF2B5EF4-FFF2-40B4-BE49-F238E27FC236}">
                <a16:creationId xmlns="" xmlns:a16="http://schemas.microsoft.com/office/drawing/2014/main" id="{4938ABC3-DB24-5574-5E72-2B0DA5E664C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1371" y="1962149"/>
            <a:ext cx="10694997" cy="4238625"/>
          </a:xfrm>
        </p:spPr>
        <p:txBody>
          <a:bodyPr>
            <a:normAutofit/>
          </a:bodyPr>
          <a:lstStyle>
            <a:lvl1pPr marL="0" indent="0" algn="l">
              <a:buNone/>
              <a:defRPr sz="1500" baseline="0">
                <a:solidFill>
                  <a:srgbClr val="223570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Место для текста</a:t>
            </a:r>
          </a:p>
        </p:txBody>
      </p:sp>
      <p:sp>
        <p:nvSpPr>
          <p:cNvPr id="5" name="Номер слайда 23">
            <a:extLst>
              <a:ext uri="{FF2B5EF4-FFF2-40B4-BE49-F238E27FC236}">
                <a16:creationId xmlns="" xmlns:a16="http://schemas.microsoft.com/office/drawing/2014/main" id="{52D24212-5E41-851B-AB53-B7870B4382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6114" y="6275728"/>
            <a:ext cx="1268186" cy="365125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+mj-lt"/>
              </a:defRPr>
            </a:lvl1pPr>
          </a:lstStyle>
          <a:p>
            <a:fld id="{4C6B8470-55A6-CF4B-ABEF-5E5F70F4E2F5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DA5109AD-F8EA-0F7F-CD9F-5E8E9A5B17F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12192" y="389027"/>
            <a:ext cx="732108" cy="836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808160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pos="461">
          <p15:clr>
            <a:srgbClr val="FBAE40"/>
          </p15:clr>
        </p15:guide>
        <p15:guide id="2" pos="7219">
          <p15:clr>
            <a:srgbClr val="FBAE40"/>
          </p15:clr>
        </p15:guide>
        <p15:guide id="3" orient="horz" pos="618">
          <p15:clr>
            <a:srgbClr val="FBAE40"/>
          </p15:clr>
        </p15:guide>
        <p15:guide id="4" orient="horz" pos="3906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ой слайд с малой плашк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DC1554A1-FC54-FA5E-C094-9C0BADB482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EEF1F7"/>
              </a:gs>
              <a:gs pos="100000">
                <a:srgbClr val="B6C2D4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Скругленный прямоугольник 3">
            <a:extLst>
              <a:ext uri="{FF2B5EF4-FFF2-40B4-BE49-F238E27FC236}">
                <a16:creationId xmlns="" xmlns:a16="http://schemas.microsoft.com/office/drawing/2014/main" id="{5FA7C7B8-E1EB-3BCB-AF3E-FEAA3E473F60}"/>
              </a:ext>
            </a:extLst>
          </p:cNvPr>
          <p:cNvSpPr/>
          <p:nvPr userDrawn="1"/>
        </p:nvSpPr>
        <p:spPr>
          <a:xfrm>
            <a:off x="408432" y="1837372"/>
            <a:ext cx="7406640" cy="5585664"/>
          </a:xfrm>
          <a:prstGeom prst="roundRect">
            <a:avLst>
              <a:gd name="adj" fmla="val 2983"/>
            </a:avLst>
          </a:prstGeom>
          <a:gradFill>
            <a:gsLst>
              <a:gs pos="0">
                <a:srgbClr val="F8FAFF"/>
              </a:gs>
              <a:gs pos="31000">
                <a:srgbClr val="EEF1F7"/>
              </a:gs>
              <a:gs pos="100000">
                <a:srgbClr val="B6C2D4"/>
              </a:gs>
            </a:gsLst>
            <a:lin ang="2700000" scaled="1"/>
          </a:gradFill>
          <a:ln>
            <a:noFill/>
          </a:ln>
          <a:effectLst>
            <a:outerShdw blurRad="525626" dist="205860" dir="3240000" sx="100143" sy="100143" algn="tl" rotWithShape="0">
              <a:srgbClr val="9DA6B7">
                <a:alpha val="5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Заголовок 1">
            <a:extLst>
              <a:ext uri="{FF2B5EF4-FFF2-40B4-BE49-F238E27FC236}">
                <a16:creationId xmlns="" xmlns:a16="http://schemas.microsoft.com/office/drawing/2014/main" id="{49A0F1F1-2419-8E32-2AA6-F7D6C51799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1371" y="565036"/>
            <a:ext cx="9949543" cy="1055189"/>
          </a:xfrm>
        </p:spPr>
        <p:txBody>
          <a:bodyPr anchor="t">
            <a:normAutofit/>
          </a:bodyPr>
          <a:lstStyle>
            <a:lvl1pPr algn="l">
              <a:defRPr sz="3500" b="1" i="0" baseline="0">
                <a:solidFill>
                  <a:srgbClr val="253775"/>
                </a:solidFill>
                <a:latin typeface="+mj-lt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5" name="Подзаголовок 2">
            <a:extLst>
              <a:ext uri="{FF2B5EF4-FFF2-40B4-BE49-F238E27FC236}">
                <a16:creationId xmlns="" xmlns:a16="http://schemas.microsoft.com/office/drawing/2014/main" id="{591115A5-BEE1-9E3F-1A41-00A1073570A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1371" y="1962149"/>
            <a:ext cx="10694997" cy="4238625"/>
          </a:xfrm>
        </p:spPr>
        <p:txBody>
          <a:bodyPr>
            <a:normAutofit/>
          </a:bodyPr>
          <a:lstStyle>
            <a:lvl1pPr marL="0" indent="0" algn="l">
              <a:buNone/>
              <a:defRPr sz="1500" baseline="0">
                <a:solidFill>
                  <a:srgbClr val="223570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Место для текста</a:t>
            </a:r>
          </a:p>
        </p:txBody>
      </p:sp>
      <p:sp>
        <p:nvSpPr>
          <p:cNvPr id="6" name="Номер слайда 23">
            <a:extLst>
              <a:ext uri="{FF2B5EF4-FFF2-40B4-BE49-F238E27FC236}">
                <a16:creationId xmlns="" xmlns:a16="http://schemas.microsoft.com/office/drawing/2014/main" id="{FEAECE62-7C30-1590-850F-6B095E772B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6114" y="6275728"/>
            <a:ext cx="1268186" cy="365125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+mj-lt"/>
              </a:defRPr>
            </a:lvl1pPr>
          </a:lstStyle>
          <a:p>
            <a:fld id="{4C6B8470-55A6-CF4B-ABEF-5E5F70F4E2F5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34BD38B2-E9DB-761D-2F3E-54EF989A3C0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12192" y="389027"/>
            <a:ext cx="732108" cy="836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871808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pos="461">
          <p15:clr>
            <a:srgbClr val="FBAE40"/>
          </p15:clr>
        </p15:guide>
        <p15:guide id="2" pos="7219">
          <p15:clr>
            <a:srgbClr val="FBAE40"/>
          </p15:clr>
        </p15:guide>
        <p15:guide id="3" orient="horz" pos="618">
          <p15:clr>
            <a:srgbClr val="FBAE40"/>
          </p15:clr>
        </p15:guide>
        <p15:guide id="4" orient="horz" pos="3906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ой слайд с плашк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DC1554A1-FC54-FA5E-C094-9C0BADB482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EEF1F7"/>
              </a:gs>
              <a:gs pos="100000">
                <a:srgbClr val="B6C2D4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Скругленный прямоугольник 3">
            <a:extLst>
              <a:ext uri="{FF2B5EF4-FFF2-40B4-BE49-F238E27FC236}">
                <a16:creationId xmlns="" xmlns:a16="http://schemas.microsoft.com/office/drawing/2014/main" id="{925456A0-D79B-4244-D501-1E82EF6645D9}"/>
              </a:ext>
            </a:extLst>
          </p:cNvPr>
          <p:cNvSpPr/>
          <p:nvPr userDrawn="1"/>
        </p:nvSpPr>
        <p:spPr>
          <a:xfrm>
            <a:off x="408432" y="1837372"/>
            <a:ext cx="11375136" cy="5585664"/>
          </a:xfrm>
          <a:prstGeom prst="roundRect">
            <a:avLst>
              <a:gd name="adj" fmla="val 2983"/>
            </a:avLst>
          </a:prstGeom>
          <a:gradFill>
            <a:gsLst>
              <a:gs pos="0">
                <a:srgbClr val="F8FAFF"/>
              </a:gs>
              <a:gs pos="31000">
                <a:srgbClr val="EEF1F7"/>
              </a:gs>
              <a:gs pos="100000">
                <a:srgbClr val="B6C2D4"/>
              </a:gs>
            </a:gsLst>
            <a:lin ang="2700000" scaled="1"/>
          </a:gradFill>
          <a:ln>
            <a:noFill/>
          </a:ln>
          <a:effectLst>
            <a:outerShdw blurRad="525626" dist="205860" dir="3240000" sx="100143" sy="100143" algn="tl" rotWithShape="0">
              <a:srgbClr val="9DA6B7">
                <a:alpha val="5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Заголовок 1">
            <a:extLst>
              <a:ext uri="{FF2B5EF4-FFF2-40B4-BE49-F238E27FC236}">
                <a16:creationId xmlns="" xmlns:a16="http://schemas.microsoft.com/office/drawing/2014/main" id="{2AC97A9D-9A27-A47C-3BA8-4DA8C89BC0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1371" y="565036"/>
            <a:ext cx="9949543" cy="1055189"/>
          </a:xfrm>
        </p:spPr>
        <p:txBody>
          <a:bodyPr anchor="t">
            <a:normAutofit/>
          </a:bodyPr>
          <a:lstStyle>
            <a:lvl1pPr algn="l">
              <a:defRPr sz="3500" b="1" i="0" baseline="0">
                <a:solidFill>
                  <a:srgbClr val="253775"/>
                </a:solidFill>
                <a:latin typeface="+mj-lt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5" name="Подзаголовок 2">
            <a:extLst>
              <a:ext uri="{FF2B5EF4-FFF2-40B4-BE49-F238E27FC236}">
                <a16:creationId xmlns="" xmlns:a16="http://schemas.microsoft.com/office/drawing/2014/main" id="{4DC4CA8E-D50F-4F34-BDB5-49A1F926C1E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1371" y="1962149"/>
            <a:ext cx="10694997" cy="4238625"/>
          </a:xfrm>
        </p:spPr>
        <p:txBody>
          <a:bodyPr>
            <a:normAutofit/>
          </a:bodyPr>
          <a:lstStyle>
            <a:lvl1pPr marL="0" indent="0" algn="l">
              <a:buNone/>
              <a:defRPr sz="1500" baseline="0">
                <a:solidFill>
                  <a:srgbClr val="223570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Место для текста</a:t>
            </a:r>
          </a:p>
        </p:txBody>
      </p:sp>
      <p:sp>
        <p:nvSpPr>
          <p:cNvPr id="6" name="Номер слайда 23">
            <a:extLst>
              <a:ext uri="{FF2B5EF4-FFF2-40B4-BE49-F238E27FC236}">
                <a16:creationId xmlns="" xmlns:a16="http://schemas.microsoft.com/office/drawing/2014/main" id="{2617042E-CA56-051A-8554-80E4B9B36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6114" y="6275728"/>
            <a:ext cx="1268186" cy="365125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+mj-lt"/>
              </a:defRPr>
            </a:lvl1pPr>
          </a:lstStyle>
          <a:p>
            <a:fld id="{4C6B8470-55A6-CF4B-ABEF-5E5F70F4E2F5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834ADEB0-1598-61E0-01EE-4C0EB33F0CA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12192" y="389027"/>
            <a:ext cx="732108" cy="836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781777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pos="461">
          <p15:clr>
            <a:srgbClr val="FBAE40"/>
          </p15:clr>
        </p15:guide>
        <p15:guide id="2" pos="7219">
          <p15:clr>
            <a:srgbClr val="FBAE40"/>
          </p15:clr>
        </p15:guide>
        <p15:guide id="3" orient="horz" pos="618">
          <p15:clr>
            <a:srgbClr val="FBAE40"/>
          </p15:clr>
        </p15:guide>
        <p15:guide id="4" orient="horz" pos="3906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ой слайд с плашкой и спил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DC1554A1-FC54-FA5E-C094-9C0BADB482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EEF1F7"/>
              </a:gs>
              <a:gs pos="100000">
                <a:srgbClr val="B6C2D4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D798575D-5864-B7AF-0C90-DC88922B859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0"/>
          </a:blip>
          <a:stretch>
            <a:fillRect/>
          </a:stretch>
        </p:blipFill>
        <p:spPr>
          <a:xfrm rot="9338933">
            <a:off x="2688189" y="-485826"/>
            <a:ext cx="13281344" cy="12763011"/>
          </a:xfrm>
          <a:prstGeom prst="rect">
            <a:avLst/>
          </a:prstGeom>
        </p:spPr>
      </p:pic>
      <p:sp>
        <p:nvSpPr>
          <p:cNvPr id="4" name="Скругленный прямоугольник 3">
            <a:extLst>
              <a:ext uri="{FF2B5EF4-FFF2-40B4-BE49-F238E27FC236}">
                <a16:creationId xmlns="" xmlns:a16="http://schemas.microsoft.com/office/drawing/2014/main" id="{925456A0-D79B-4244-D501-1E82EF6645D9}"/>
              </a:ext>
            </a:extLst>
          </p:cNvPr>
          <p:cNvSpPr/>
          <p:nvPr userDrawn="1"/>
        </p:nvSpPr>
        <p:spPr>
          <a:xfrm>
            <a:off x="408432" y="1837372"/>
            <a:ext cx="11375136" cy="5585664"/>
          </a:xfrm>
          <a:prstGeom prst="roundRect">
            <a:avLst>
              <a:gd name="adj" fmla="val 2983"/>
            </a:avLst>
          </a:prstGeom>
          <a:gradFill>
            <a:gsLst>
              <a:gs pos="0">
                <a:srgbClr val="F8FAFF"/>
              </a:gs>
              <a:gs pos="31000">
                <a:srgbClr val="EEF1F7"/>
              </a:gs>
              <a:gs pos="100000">
                <a:srgbClr val="B6C2D4"/>
              </a:gs>
            </a:gsLst>
            <a:lin ang="2700000" scaled="1"/>
          </a:gradFill>
          <a:ln>
            <a:noFill/>
          </a:ln>
          <a:effectLst>
            <a:outerShdw blurRad="525626" dist="205860" dir="3240000" sx="100143" sy="100143" algn="tl" rotWithShape="0">
              <a:srgbClr val="9DA6B7">
                <a:alpha val="5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Заголовок 1">
            <a:extLst>
              <a:ext uri="{FF2B5EF4-FFF2-40B4-BE49-F238E27FC236}">
                <a16:creationId xmlns="" xmlns:a16="http://schemas.microsoft.com/office/drawing/2014/main" id="{EACDF917-C4C2-36CB-61F1-0C96FDE09E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1371" y="565036"/>
            <a:ext cx="9949543" cy="1055189"/>
          </a:xfrm>
        </p:spPr>
        <p:txBody>
          <a:bodyPr anchor="t">
            <a:normAutofit/>
          </a:bodyPr>
          <a:lstStyle>
            <a:lvl1pPr algn="l">
              <a:defRPr sz="3500" b="1" i="0" baseline="0">
                <a:solidFill>
                  <a:srgbClr val="253775"/>
                </a:solidFill>
                <a:latin typeface="+mj-lt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6" name="Подзаголовок 2">
            <a:extLst>
              <a:ext uri="{FF2B5EF4-FFF2-40B4-BE49-F238E27FC236}">
                <a16:creationId xmlns="" xmlns:a16="http://schemas.microsoft.com/office/drawing/2014/main" id="{FA43CE25-A891-D332-866E-E2CFB50B710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1371" y="1962149"/>
            <a:ext cx="10694997" cy="4238625"/>
          </a:xfrm>
        </p:spPr>
        <p:txBody>
          <a:bodyPr>
            <a:normAutofit/>
          </a:bodyPr>
          <a:lstStyle>
            <a:lvl1pPr marL="0" indent="0" algn="l">
              <a:buNone/>
              <a:defRPr sz="1500" baseline="0">
                <a:solidFill>
                  <a:srgbClr val="223570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Место для текста</a:t>
            </a:r>
          </a:p>
        </p:txBody>
      </p:sp>
      <p:sp>
        <p:nvSpPr>
          <p:cNvPr id="9" name="Номер слайда 23">
            <a:extLst>
              <a:ext uri="{FF2B5EF4-FFF2-40B4-BE49-F238E27FC236}">
                <a16:creationId xmlns="" xmlns:a16="http://schemas.microsoft.com/office/drawing/2014/main" id="{8B5BDBEE-ECFE-C4EA-280F-F42A8625B3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6114" y="6275728"/>
            <a:ext cx="1268186" cy="365125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+mj-lt"/>
              </a:defRPr>
            </a:lvl1pPr>
          </a:lstStyle>
          <a:p>
            <a:fld id="{4C6B8470-55A6-CF4B-ABEF-5E5F70F4E2F5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95C8029D-B7B9-319B-15D3-EC470B80318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12192" y="389027"/>
            <a:ext cx="732108" cy="836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345512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pos="461">
          <p15:clr>
            <a:srgbClr val="FBAE40"/>
          </p15:clr>
        </p15:guide>
        <p15:guide id="2" pos="7219">
          <p15:clr>
            <a:srgbClr val="FBAE40"/>
          </p15:clr>
        </p15:guide>
        <p15:guide id="3" orient="horz" pos="618">
          <p15:clr>
            <a:srgbClr val="FBAE40"/>
          </p15:clr>
        </p15:guide>
        <p15:guide id="4" orient="horz" pos="3906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ой слайд для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DC1554A1-FC54-FA5E-C094-9C0BADB482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EEF1F7"/>
              </a:gs>
              <a:gs pos="100000">
                <a:srgbClr val="B6C2D4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7843B41D-00BA-77D5-02CA-E78DD3FA590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173788" cy="6858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endParaRPr lang="ru-RU" dirty="0"/>
          </a:p>
        </p:txBody>
      </p:sp>
      <p:sp>
        <p:nvSpPr>
          <p:cNvPr id="4" name="Номер слайда 23">
            <a:extLst>
              <a:ext uri="{FF2B5EF4-FFF2-40B4-BE49-F238E27FC236}">
                <a16:creationId xmlns="" xmlns:a16="http://schemas.microsoft.com/office/drawing/2014/main" id="{395FB828-B06C-C5D4-154D-45A1DDE57B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6114" y="6275728"/>
            <a:ext cx="1268186" cy="365125"/>
          </a:xfrm>
        </p:spPr>
        <p:txBody>
          <a:bodyPr/>
          <a:lstStyle>
            <a:lvl1pPr>
              <a:defRPr baseline="0">
                <a:solidFill>
                  <a:srgbClr val="EEF1F7"/>
                </a:solidFill>
                <a:latin typeface="+mj-lt"/>
              </a:defRPr>
            </a:lvl1pPr>
          </a:lstStyle>
          <a:p>
            <a:fld id="{4C6B8470-55A6-CF4B-ABEF-5E5F70F4E2F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53901961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pos="461">
          <p15:clr>
            <a:srgbClr val="FBAE40"/>
          </p15:clr>
        </p15:guide>
        <p15:guide id="2" pos="7197">
          <p15:clr>
            <a:srgbClr val="FBAE40"/>
          </p15:clr>
        </p15:guide>
        <p15:guide id="3" orient="horz" pos="618">
          <p15:clr>
            <a:srgbClr val="FBAE40"/>
          </p15:clr>
        </p15:guide>
        <p15:guide id="4" orient="horz" pos="3906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основной слайд для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DC1554A1-FC54-FA5E-C094-9C0BADB482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EEF1F7"/>
              </a:gs>
              <a:gs pos="100000">
                <a:srgbClr val="B6C2D4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Рисунок 3">
            <a:extLst>
              <a:ext uri="{FF2B5EF4-FFF2-40B4-BE49-F238E27FC236}">
                <a16:creationId xmlns="" xmlns:a16="http://schemas.microsoft.com/office/drawing/2014/main" id="{D7F907F3-693C-2F35-DC5B-6DD11F59A5C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96238" y="0"/>
            <a:ext cx="4195762" cy="6858000"/>
          </a:xfrm>
          <a:blipFill dpi="0" rotWithShape="0">
            <a:blip r:embed="rId2"/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endParaRPr lang="ru-RU" dirty="0"/>
          </a:p>
        </p:txBody>
      </p:sp>
      <p:sp>
        <p:nvSpPr>
          <p:cNvPr id="3" name="Номер слайда 23">
            <a:extLst>
              <a:ext uri="{FF2B5EF4-FFF2-40B4-BE49-F238E27FC236}">
                <a16:creationId xmlns="" xmlns:a16="http://schemas.microsoft.com/office/drawing/2014/main" id="{A30C0AA3-83F6-5B93-71BE-BC87F26858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6114" y="6275728"/>
            <a:ext cx="1268186" cy="365125"/>
          </a:xfrm>
        </p:spPr>
        <p:txBody>
          <a:bodyPr/>
          <a:lstStyle>
            <a:lvl1pPr>
              <a:defRPr baseline="0">
                <a:solidFill>
                  <a:srgbClr val="EEF1F7"/>
                </a:solidFill>
                <a:latin typeface="+mj-lt"/>
              </a:defRPr>
            </a:lvl1pPr>
          </a:lstStyle>
          <a:p>
            <a:fld id="{4C6B8470-55A6-CF4B-ABEF-5E5F70F4E2F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82656862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pos="461">
          <p15:clr>
            <a:srgbClr val="FBAE40"/>
          </p15:clr>
        </p15:guide>
        <p15:guide id="2" pos="7197">
          <p15:clr>
            <a:srgbClr val="FBAE40"/>
          </p15:clr>
        </p15:guide>
        <p15:guide id="3" orient="horz" pos="618">
          <p15:clr>
            <a:srgbClr val="FBAE40"/>
          </p15:clr>
        </p15:guide>
        <p15:guide id="4" orient="horz" pos="3906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основной слайд для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DC1554A1-FC54-FA5E-C094-9C0BADB482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EEF1F7"/>
              </a:gs>
              <a:gs pos="100000">
                <a:srgbClr val="B6C2D4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Рисунок 3">
            <a:extLst>
              <a:ext uri="{FF2B5EF4-FFF2-40B4-BE49-F238E27FC236}">
                <a16:creationId xmlns="" xmlns:a16="http://schemas.microsoft.com/office/drawing/2014/main" id="{D7F907F3-693C-2F35-DC5B-6DD11F59A5C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4299284"/>
            <a:ext cx="12192000" cy="2558716"/>
          </a:xfrm>
          <a:blipFill dpi="0" rotWithShape="0">
            <a:blip r:embed="rId2"/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endParaRPr lang="ru-RU" dirty="0"/>
          </a:p>
        </p:txBody>
      </p:sp>
      <p:sp>
        <p:nvSpPr>
          <p:cNvPr id="8" name="Заголовок 1">
            <a:extLst>
              <a:ext uri="{FF2B5EF4-FFF2-40B4-BE49-F238E27FC236}">
                <a16:creationId xmlns="" xmlns:a16="http://schemas.microsoft.com/office/drawing/2014/main" id="{3ABE2E9D-0D6E-4617-3C46-19DB2F5C2F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1371" y="565036"/>
            <a:ext cx="9949543" cy="1055189"/>
          </a:xfrm>
        </p:spPr>
        <p:txBody>
          <a:bodyPr anchor="t">
            <a:normAutofit/>
          </a:bodyPr>
          <a:lstStyle>
            <a:lvl1pPr algn="l">
              <a:defRPr sz="3500" b="1" i="0" baseline="0">
                <a:solidFill>
                  <a:srgbClr val="253775"/>
                </a:solidFill>
                <a:latin typeface="+mj-lt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Подзаголовок 2">
            <a:extLst>
              <a:ext uri="{FF2B5EF4-FFF2-40B4-BE49-F238E27FC236}">
                <a16:creationId xmlns="" xmlns:a16="http://schemas.microsoft.com/office/drawing/2014/main" id="{88377429-4E8C-9FB1-E728-F01E7A1B7DD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1371" y="1962150"/>
            <a:ext cx="10694997" cy="2119988"/>
          </a:xfrm>
        </p:spPr>
        <p:txBody>
          <a:bodyPr>
            <a:normAutofit/>
          </a:bodyPr>
          <a:lstStyle>
            <a:lvl1pPr marL="0" indent="0" algn="l">
              <a:buNone/>
              <a:defRPr sz="1500" baseline="0">
                <a:solidFill>
                  <a:srgbClr val="223570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Место для текста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598ECB53-F055-86B3-5E20-41C815C71BF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12192" y="389027"/>
            <a:ext cx="732108" cy="836695"/>
          </a:xfrm>
          <a:prstGeom prst="rect">
            <a:avLst/>
          </a:prstGeom>
        </p:spPr>
      </p:pic>
      <p:sp>
        <p:nvSpPr>
          <p:cNvPr id="14" name="Номер слайда 23">
            <a:extLst>
              <a:ext uri="{FF2B5EF4-FFF2-40B4-BE49-F238E27FC236}">
                <a16:creationId xmlns="" xmlns:a16="http://schemas.microsoft.com/office/drawing/2014/main" id="{0EADD5BE-B52F-B348-80AC-8996D74E5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6114" y="6275728"/>
            <a:ext cx="1268186" cy="365125"/>
          </a:xfrm>
        </p:spPr>
        <p:txBody>
          <a:bodyPr/>
          <a:lstStyle>
            <a:lvl1pPr>
              <a:defRPr baseline="0">
                <a:solidFill>
                  <a:srgbClr val="EEF1F7"/>
                </a:solidFill>
                <a:latin typeface="+mj-lt"/>
              </a:defRPr>
            </a:lvl1pPr>
          </a:lstStyle>
          <a:p>
            <a:fld id="{4C6B8470-55A6-CF4B-ABEF-5E5F70F4E2F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7187888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pos="461">
          <p15:clr>
            <a:srgbClr val="FBAE40"/>
          </p15:clr>
        </p15:guide>
        <p15:guide id="2" pos="7197">
          <p15:clr>
            <a:srgbClr val="FBAE40"/>
          </p15:clr>
        </p15:guide>
        <p15:guide id="3" orient="horz" pos="618">
          <p15:clr>
            <a:srgbClr val="FBAE40"/>
          </p15:clr>
        </p15:guide>
        <p15:guide id="4" orient="horz" pos="3906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основной слайд с плашк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DC1554A1-FC54-FA5E-C094-9C0BADB482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EEF1F7"/>
              </a:gs>
              <a:gs pos="100000">
                <a:srgbClr val="B6C2D4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72F32E6D-CADB-869E-99B0-7C522A81A9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0"/>
          </a:blip>
          <a:stretch>
            <a:fillRect/>
          </a:stretch>
        </p:blipFill>
        <p:spPr>
          <a:xfrm rot="10643951">
            <a:off x="-4688475" y="1142591"/>
            <a:ext cx="13139479" cy="12635478"/>
          </a:xfrm>
          <a:prstGeom prst="rect">
            <a:avLst/>
          </a:prstGeom>
        </p:spPr>
      </p:pic>
      <p:sp>
        <p:nvSpPr>
          <p:cNvPr id="4" name="Скругленный прямоугольник 3">
            <a:extLst>
              <a:ext uri="{FF2B5EF4-FFF2-40B4-BE49-F238E27FC236}">
                <a16:creationId xmlns="" xmlns:a16="http://schemas.microsoft.com/office/drawing/2014/main" id="{925456A0-D79B-4244-D501-1E82EF6645D9}"/>
              </a:ext>
            </a:extLst>
          </p:cNvPr>
          <p:cNvSpPr/>
          <p:nvPr userDrawn="1"/>
        </p:nvSpPr>
        <p:spPr>
          <a:xfrm>
            <a:off x="408432" y="1837372"/>
            <a:ext cx="11375136" cy="4363402"/>
          </a:xfrm>
          <a:prstGeom prst="roundRect">
            <a:avLst>
              <a:gd name="adj" fmla="val 2983"/>
            </a:avLst>
          </a:prstGeom>
          <a:gradFill>
            <a:gsLst>
              <a:gs pos="0">
                <a:srgbClr val="F8FAFF"/>
              </a:gs>
              <a:gs pos="31000">
                <a:srgbClr val="EEF1F7"/>
              </a:gs>
              <a:gs pos="100000">
                <a:srgbClr val="B6C2D4"/>
              </a:gs>
            </a:gsLst>
            <a:lin ang="2700000" scaled="1"/>
          </a:gradFill>
          <a:ln>
            <a:noFill/>
          </a:ln>
          <a:effectLst>
            <a:outerShdw blurRad="525626" dist="205860" dir="3240000" sx="100143" sy="100143" algn="tl" rotWithShape="0">
              <a:srgbClr val="9DA6B7">
                <a:alpha val="5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Рисунок 5">
            <a:extLst>
              <a:ext uri="{FF2B5EF4-FFF2-40B4-BE49-F238E27FC236}">
                <a16:creationId xmlns="" xmlns:a16="http://schemas.microsoft.com/office/drawing/2014/main" id="{A57DEAFD-61A5-5688-15D7-45908684D7D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113588" y="2024062"/>
            <a:ext cx="4447040" cy="3951435"/>
          </a:xfr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endParaRPr lang="ru-RU" dirty="0"/>
          </a:p>
        </p:txBody>
      </p:sp>
      <p:sp>
        <p:nvSpPr>
          <p:cNvPr id="3" name="Заголовок 1">
            <a:extLst>
              <a:ext uri="{FF2B5EF4-FFF2-40B4-BE49-F238E27FC236}">
                <a16:creationId xmlns="" xmlns:a16="http://schemas.microsoft.com/office/drawing/2014/main" id="{2AE6C89A-38C4-D83F-CF45-C4D203CC5A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1371" y="565036"/>
            <a:ext cx="9949543" cy="1055189"/>
          </a:xfrm>
        </p:spPr>
        <p:txBody>
          <a:bodyPr anchor="t">
            <a:normAutofit/>
          </a:bodyPr>
          <a:lstStyle>
            <a:lvl1pPr algn="l">
              <a:defRPr sz="3500" b="1" i="0" baseline="0">
                <a:solidFill>
                  <a:srgbClr val="253775"/>
                </a:solidFill>
                <a:latin typeface="+mj-lt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5" name="Подзаголовок 2">
            <a:extLst>
              <a:ext uri="{FF2B5EF4-FFF2-40B4-BE49-F238E27FC236}">
                <a16:creationId xmlns="" xmlns:a16="http://schemas.microsoft.com/office/drawing/2014/main" id="{3045C3F7-CCB7-0721-FDBB-E033ECDC433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1371" y="1962150"/>
            <a:ext cx="6259277" cy="4013348"/>
          </a:xfrm>
        </p:spPr>
        <p:txBody>
          <a:bodyPr>
            <a:normAutofit/>
          </a:bodyPr>
          <a:lstStyle>
            <a:lvl1pPr marL="0" indent="0" algn="l">
              <a:buNone/>
              <a:defRPr sz="1500" baseline="0">
                <a:solidFill>
                  <a:srgbClr val="223570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Место для текста</a:t>
            </a:r>
          </a:p>
        </p:txBody>
      </p:sp>
      <p:sp>
        <p:nvSpPr>
          <p:cNvPr id="9" name="Номер слайда 23">
            <a:extLst>
              <a:ext uri="{FF2B5EF4-FFF2-40B4-BE49-F238E27FC236}">
                <a16:creationId xmlns="" xmlns:a16="http://schemas.microsoft.com/office/drawing/2014/main" id="{7E69FAEA-8699-8EF6-C414-EADCA01CE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6114" y="6275728"/>
            <a:ext cx="1268186" cy="365125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+mj-lt"/>
              </a:defRPr>
            </a:lvl1pPr>
          </a:lstStyle>
          <a:p>
            <a:fld id="{4C6B8470-55A6-CF4B-ABEF-5E5F70F4E2F5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D6418B7C-7145-D5BB-0239-0A4879DB9BD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812192" y="389027"/>
            <a:ext cx="732108" cy="836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2664554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pos="461">
          <p15:clr>
            <a:srgbClr val="FBAE40"/>
          </p15:clr>
        </p15:guide>
        <p15:guide id="2" pos="7219">
          <p15:clr>
            <a:srgbClr val="FBAE40"/>
          </p15:clr>
        </p15:guide>
        <p15:guide id="3" orient="horz" pos="618">
          <p15:clr>
            <a:srgbClr val="FBAE40"/>
          </p15:clr>
        </p15:guide>
        <p15:guide id="4" orient="horz" pos="3906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вершающ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F757D8DA-9628-5616-A0AA-C4228B79EF4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28CFD61F-E17E-D5AA-6CF6-FDCE9F9D6DD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479591" y="4184374"/>
            <a:ext cx="7199869" cy="614442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3600" b="1" i="0" baseline="0">
                <a:solidFill>
                  <a:srgbClr val="EEF2F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СПАСИБО ЗА ВНИМАНИЕ!</a:t>
            </a:r>
          </a:p>
        </p:txBody>
      </p:sp>
      <p:sp>
        <p:nvSpPr>
          <p:cNvPr id="4" name="Номер слайда 23">
            <a:extLst>
              <a:ext uri="{FF2B5EF4-FFF2-40B4-BE49-F238E27FC236}">
                <a16:creationId xmlns="" xmlns:a16="http://schemas.microsoft.com/office/drawing/2014/main" id="{26F83012-90A6-7775-C95D-31F3453533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6114" y="6275728"/>
            <a:ext cx="1268186" cy="365125"/>
          </a:xfrm>
        </p:spPr>
        <p:txBody>
          <a:bodyPr/>
          <a:lstStyle>
            <a:lvl1pPr>
              <a:defRPr baseline="0">
                <a:solidFill>
                  <a:srgbClr val="EEF1F7"/>
                </a:solidFill>
                <a:latin typeface="+mj-lt"/>
              </a:defRPr>
            </a:lvl1pPr>
          </a:lstStyle>
          <a:p>
            <a:fld id="{4C6B8470-55A6-CF4B-ABEF-5E5F70F4E2F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57698743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pos="461">
          <p15:clr>
            <a:srgbClr val="FBAE40"/>
          </p15:clr>
        </p15:guide>
        <p15:guide id="2" pos="7219">
          <p15:clr>
            <a:srgbClr val="FBAE40"/>
          </p15:clr>
        </p15:guide>
        <p15:guide id="3" orient="horz" pos="618">
          <p15:clr>
            <a:srgbClr val="FBAE40"/>
          </p15:clr>
        </p15:guide>
        <p15:guide id="4" orient="horz" pos="3906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EAE1530-6043-40A2-2C7D-4EA44E3157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ED64530A-5128-1D65-45B2-2EA7261EAD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DEC81C21-82D1-44B1-9D00-98E52E5534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3E1D6F7A-B1F6-168D-2269-37A7913B50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A075281D-FBB7-0EEE-0483-042F786B0A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6B8470-55A6-CF4B-ABEF-5E5F70F4E2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0145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76" r:id="rId2"/>
    <p:sldLayoutId id="2147483677" r:id="rId3"/>
    <p:sldLayoutId id="2147483678" r:id="rId4"/>
    <p:sldLayoutId id="2147483672" r:id="rId5"/>
    <p:sldLayoutId id="2147483670" r:id="rId6"/>
    <p:sldLayoutId id="2147483675" r:id="rId7"/>
    <p:sldLayoutId id="2147483669" r:id="rId8"/>
    <p:sldLayoutId id="2147483649" r:id="rId9"/>
    <p:sldLayoutId id="2147483664" r:id="rId10"/>
    <p:sldLayoutId id="2147483661" r:id="rId11"/>
    <p:sldLayoutId id="2147483663" r:id="rId12"/>
    <p:sldLayoutId id="2147483673" r:id="rId13"/>
    <p:sldLayoutId id="2147483666" r:id="rId14"/>
    <p:sldLayoutId id="2147483667" r:id="rId15"/>
    <p:sldLayoutId id="2147483674" r:id="rId16"/>
    <p:sldLayoutId id="2147483668" r:id="rId17"/>
    <p:sldLayoutId id="2147483671" r:id="rId1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=""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login.consultant.ru/link/?req=doc&amp;base=LAW&amp;n=511718&amp;dst=7922" TargetMode="Externa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="" xmlns:a16="http://schemas.microsoft.com/office/drawing/2014/main" id="{0692D69B-A26C-C317-CA89-708DB07C7B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836718" y="5170174"/>
            <a:ext cx="7448328" cy="365125"/>
          </a:xfrm>
        </p:spPr>
        <p:txBody>
          <a:bodyPr/>
          <a:lstStyle/>
          <a:p>
            <a:r>
              <a:rPr lang="ru-RU" dirty="0" smtClean="0"/>
              <a:t>ЮШКОВА А.В.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E0CDE857-AB0E-DFBD-E7D5-3F650940C53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836717" y="5535300"/>
            <a:ext cx="7385806" cy="740428"/>
          </a:xfrm>
        </p:spPr>
        <p:txBody>
          <a:bodyPr/>
          <a:lstStyle/>
          <a:p>
            <a:r>
              <a:rPr lang="ru-RU" dirty="0" smtClean="0"/>
              <a:t>Заместитель начальника отдела камерального контроля специальных налоговых режимов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DFE48771-5F46-811A-838A-79E3503864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B8470-55A6-CF4B-ABEF-5E5F70F4E2F5}" type="slidenum">
              <a:rPr lang="ru-RU" smtClean="0"/>
              <a:pPr/>
              <a:t>1</a:t>
            </a:fld>
            <a:endParaRPr lang="ru-RU" dirty="0"/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89A1713B-6562-FFA5-5EEE-6E427227735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729946" y="3118337"/>
            <a:ext cx="8756821" cy="1391139"/>
          </a:xfrm>
        </p:spPr>
        <p:txBody>
          <a:bodyPr/>
          <a:lstStyle/>
          <a:p>
            <a:r>
              <a:rPr lang="ru-RU" sz="2400" dirty="0" smtClean="0"/>
              <a:t>ПРЕДСТАВЛЕНИЕ НАЛОГОВОЙ ОТЧЕТНОСТИ ЗА 2025 ГОД, НАЛОГОПЛАТЕЛЬЩИКАМИ ПРИМЕНЯЮЩИМИ УСН И ЕСХН</a:t>
            </a:r>
            <a:endParaRPr lang="ru-RU" sz="24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243C4EA9-1284-5A71-481C-52F3405A0D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1902" y="1578708"/>
            <a:ext cx="1388829" cy="1477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0380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BCAFB6F-5FFE-E500-8903-2855A6D60B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3556" y="565036"/>
            <a:ext cx="9949543" cy="1055189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ПОРЯДОК И СРОКИ ПРЕДСТАВЛЕНИЯ НАЛОГОВОЙ ДЕКЛАРАЦИИ ПО ЕСХН ЗА 2025 </a:t>
            </a: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ED5909D6-FA77-1582-5F4A-22EDB67C375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ru-RU" sz="1800" dirty="0"/>
              <a:t>Глава 26.1. </a:t>
            </a:r>
            <a:r>
              <a:rPr lang="ru-RU" sz="1800" dirty="0" smtClean="0"/>
              <a:t>НК РФ СИСТЕМА НАЛОГООБЛОЖЕНИЯ ДЛЯ </a:t>
            </a:r>
            <a:r>
              <a:rPr lang="ru-RU" sz="1800" dirty="0"/>
              <a:t>СЕЛЬСКОХОЗЯЙСТВЕННЫХ </a:t>
            </a:r>
            <a:r>
              <a:rPr lang="ru-RU" sz="1800" dirty="0" smtClean="0"/>
              <a:t>ТОВАРОПРОИЗВОДИТЕЛЕЙ (ЕДИНЫЙ </a:t>
            </a:r>
            <a:r>
              <a:rPr lang="ru-RU" sz="1800" dirty="0"/>
              <a:t>СЕЛЬСКОХОЗЯЙСТВЕННЫЙ НАЛОГ</a:t>
            </a:r>
            <a:r>
              <a:rPr lang="ru-RU" sz="1800" dirty="0" smtClean="0"/>
              <a:t>)</a:t>
            </a:r>
          </a:p>
          <a:p>
            <a:pPr>
              <a:lnSpc>
                <a:spcPct val="150000"/>
              </a:lnSpc>
            </a:pPr>
            <a:r>
              <a:rPr lang="ru-RU" sz="1800" dirty="0" smtClean="0"/>
              <a:t>Налогоплательщики </a:t>
            </a:r>
            <a:r>
              <a:rPr lang="ru-RU" sz="1800" dirty="0"/>
              <a:t>представляют налоговую </a:t>
            </a:r>
            <a:r>
              <a:rPr lang="ru-RU" sz="1800" dirty="0" smtClean="0"/>
              <a:t>декларацию по </a:t>
            </a:r>
            <a:r>
              <a:rPr lang="ru-RU" sz="1800" dirty="0"/>
              <a:t>итогам налогового периода не позднее 25 марта года, следующего за истекшим налоговым </a:t>
            </a:r>
            <a:r>
              <a:rPr lang="ru-RU" sz="1800" dirty="0" smtClean="0"/>
              <a:t>периодом (Ст. 346.10 НК РФ).</a:t>
            </a:r>
          </a:p>
          <a:p>
            <a:pPr>
              <a:lnSpc>
                <a:spcPct val="150000"/>
              </a:lnSpc>
            </a:pPr>
            <a:r>
              <a:rPr lang="ru-RU" sz="1800" b="1" dirty="0" smtClean="0"/>
              <a:t>Срок представления налоговой декларации за 2025 год  - не позднее 25 марта  2026 года.</a:t>
            </a:r>
          </a:p>
          <a:p>
            <a:endParaRPr lang="ru-RU" sz="1800" dirty="0" smtClean="0"/>
          </a:p>
          <a:p>
            <a:r>
              <a:rPr lang="ru-RU" sz="1800" dirty="0" smtClean="0"/>
              <a:t>Приказ </a:t>
            </a:r>
            <a:r>
              <a:rPr lang="ru-RU" sz="1800" dirty="0"/>
              <a:t>ФНС России от 28.07.2014 N ММВ-7-3/384@ (ред. от 18.12.2020)</a:t>
            </a:r>
          </a:p>
          <a:p>
            <a:r>
              <a:rPr lang="ru-RU" sz="1800" dirty="0"/>
              <a:t>"Об утверждении формы налоговой декларации по единому сельскохозяйственному налогу, порядка ее заполнения, а также формата представления налоговой декларации по единому сельскохозяйственному налогу в электронной форме"</a:t>
            </a:r>
          </a:p>
          <a:p>
            <a:pPr>
              <a:lnSpc>
                <a:spcPct val="150000"/>
              </a:lnSpc>
            </a:pPr>
            <a:endParaRPr lang="ru-RU" sz="1800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4DE69006-67ED-3D9F-A1A5-3AEC2DE46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B8470-55A6-CF4B-ABEF-5E5F70F4E2F5}" type="slidenum">
              <a:rPr lang="ru-RU" smtClean="0"/>
              <a:pPr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208081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3BE006A3-5AB9-F7FE-317A-ABF24D24AB4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ОСНОВНЫЕ МОМЕНТЫ ПРИ ЗАПОЛНЕНИИ НАЛОГОВОЙ </a:t>
            </a:r>
            <a:r>
              <a:rPr lang="ru-RU" dirty="0"/>
              <a:t>ДЕКЛАРАЦИИ ПО </a:t>
            </a:r>
            <a:r>
              <a:rPr lang="ru-RU" dirty="0" smtClean="0"/>
              <a:t>ЕСХН</a:t>
            </a:r>
            <a:endParaRPr lang="ru-RU" dirty="0"/>
          </a:p>
        </p:txBody>
      </p:sp>
      <p:sp>
        <p:nvSpPr>
          <p:cNvPr id="4" name="Подзаголовок 3">
            <a:extLst>
              <a:ext uri="{FF2B5EF4-FFF2-40B4-BE49-F238E27FC236}">
                <a16:creationId xmlns="" xmlns:a16="http://schemas.microsoft.com/office/drawing/2014/main" id="{3B923E7B-D47D-1E8A-5E94-A190158EF37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1600" b="1" dirty="0" smtClean="0"/>
              <a:t>Если по итогам налогового периода получен убыток:</a:t>
            </a:r>
          </a:p>
          <a:p>
            <a:r>
              <a:rPr lang="ru-RU" dirty="0" smtClean="0"/>
              <a:t>Раздел </a:t>
            </a:r>
            <a:r>
              <a:rPr lang="ru-RU" dirty="0"/>
              <a:t>2.1 Декларации заполняется налогоплательщиком, получившим по итогам предыдущего (предыдущих) налогового (налоговых) периода (периодов) убытки.</a:t>
            </a:r>
          </a:p>
          <a:p>
            <a:r>
              <a:rPr lang="ru-RU" dirty="0"/>
              <a:t>Налогоплательщик вправе осуществлять перенос убытка на будущие налоговые периоды в течение 10 лет, следующих за тем налоговым периодом, в котором получен этот убыток. </a:t>
            </a:r>
            <a:endParaRPr lang="ru-RU" dirty="0" smtClean="0"/>
          </a:p>
          <a:p>
            <a:r>
              <a:rPr lang="ru-RU" dirty="0" smtClean="0"/>
              <a:t>Налогоплательщик </a:t>
            </a:r>
            <a:r>
              <a:rPr lang="ru-RU" dirty="0"/>
              <a:t>вправе перенести на текущий налоговый период сумму полученного в предыдущем налоговом периоде убытка. </a:t>
            </a:r>
            <a:endParaRPr lang="ru-RU" dirty="0" smtClean="0"/>
          </a:p>
          <a:p>
            <a:r>
              <a:rPr lang="ru-RU" dirty="0" smtClean="0"/>
              <a:t>Убыток</a:t>
            </a:r>
            <a:r>
              <a:rPr lang="ru-RU" dirty="0"/>
              <a:t>, не перенесенный на следующий год, может быть перенесен целиком или частично на любой год из последующих девяти лет. </a:t>
            </a:r>
            <a:endParaRPr lang="ru-RU" dirty="0" smtClean="0"/>
          </a:p>
          <a:p>
            <a:r>
              <a:rPr lang="ru-RU" dirty="0" smtClean="0"/>
              <a:t>Если </a:t>
            </a:r>
            <a:r>
              <a:rPr lang="ru-RU" dirty="0"/>
              <a:t>налогоплательщик получил убытки более чем в одном налоговом периоде, перенос таких убытков на будущие налоговые периоды производится в той очередности, в которой они получены.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2" name="Номер слайда 1">
            <a:extLst>
              <a:ext uri="{FF2B5EF4-FFF2-40B4-BE49-F238E27FC236}">
                <a16:creationId xmlns="" xmlns:a16="http://schemas.microsoft.com/office/drawing/2014/main" id="{8B003EE3-9E30-8D49-B07B-3B5CBDE8C1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B8470-55A6-CF4B-ABEF-5E5F70F4E2F5}" type="slidenum">
              <a:rPr lang="ru-RU" smtClean="0"/>
              <a:pPr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360361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42A58FB7-9119-2076-0320-1BD4CE2BB59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ОСНОВНЫЕ МОМЕНТЫ ПРИ ЗАПОЛНЕНИИ НАЛОГОВОЙ ДЕКЛАРАЦИИ ПО ЕСХН</a:t>
            </a:r>
          </a:p>
        </p:txBody>
      </p:sp>
      <p:sp>
        <p:nvSpPr>
          <p:cNvPr id="4" name="Подзаголовок 3">
            <a:extLst>
              <a:ext uri="{FF2B5EF4-FFF2-40B4-BE49-F238E27FC236}">
                <a16:creationId xmlns="" xmlns:a16="http://schemas.microsoft.com/office/drawing/2014/main" id="{0CD28B81-34E5-F33B-7F54-8A83A13D945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2000" b="1" dirty="0"/>
              <a:t>Пониженная ставка налога</a:t>
            </a:r>
          </a:p>
          <a:p>
            <a:r>
              <a:rPr lang="ru-RU" sz="2000" dirty="0"/>
              <a:t>Налоговая ставка в размере 1% при применении ЕСХН на территории Республики Хакасия устанавливается для налогоплательщиков, у которых средняя численность работников в налоговом периоде, за который уплачивается налог, составила не менее 90 процентов средней численности работников в предыдущем налоговом периоде.</a:t>
            </a:r>
          </a:p>
          <a:p>
            <a:endParaRPr lang="ru-RU" sz="2000" b="1" dirty="0" smtClean="0"/>
          </a:p>
          <a:p>
            <a:r>
              <a:rPr lang="ru-RU" sz="2000" b="1" dirty="0" smtClean="0"/>
              <a:t>Важно</a:t>
            </a:r>
            <a:r>
              <a:rPr lang="ru-RU" sz="2000" b="1" dirty="0"/>
              <a:t>!</a:t>
            </a:r>
          </a:p>
          <a:p>
            <a:r>
              <a:rPr lang="ru-RU" sz="2000" dirty="0"/>
              <a:t>Статья 1 Закона №15-ЗРХ от 14.03.2023 действовала по 31.12.2025 включительно.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="" xmlns:a16="http://schemas.microsoft.com/office/drawing/2014/main" id="{188DA4F8-80ED-AA89-2744-295EDC15A6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B8470-55A6-CF4B-ABEF-5E5F70F4E2F5}" type="slidenum">
              <a:rPr lang="ru-RU" smtClean="0"/>
              <a:pPr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135431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="" xmlns:a16="http://schemas.microsoft.com/office/drawing/2014/main" id="{A079CABF-3A21-B960-CAA8-490FA256033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ОСНОВНЫЕ МОМЕНТЫ ПРИ ЗАПОЛНЕНИИ НАЛОГОВОЙ ДЕКЛАРАЦИИ ПО </a:t>
            </a:r>
            <a:r>
              <a:rPr lang="ru-RU" dirty="0" smtClean="0"/>
              <a:t>УСН</a:t>
            </a: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01193830-8341-64D5-030A-6DF37B33F08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ru-RU" sz="1600" dirty="0"/>
              <a:t>Глава </a:t>
            </a:r>
            <a:r>
              <a:rPr lang="ru-RU" sz="1600" dirty="0" smtClean="0"/>
              <a:t>26.2. </a:t>
            </a:r>
            <a:r>
              <a:rPr lang="ru-RU" sz="1600" dirty="0"/>
              <a:t>НК РФ УПРОЩЕННАЯ СИСТЕМА </a:t>
            </a:r>
            <a:r>
              <a:rPr lang="ru-RU" sz="1600" dirty="0" smtClean="0"/>
              <a:t>НАЛОГООБЛОЖЕНИЯ. Ст</a:t>
            </a:r>
            <a:r>
              <a:rPr lang="ru-RU" sz="1600" dirty="0"/>
              <a:t>. 346.23 НК </a:t>
            </a:r>
            <a:r>
              <a:rPr lang="ru-RU" sz="1600" dirty="0" smtClean="0"/>
              <a:t>РФ.</a:t>
            </a:r>
            <a:endParaRPr lang="ru-RU" sz="1600" dirty="0"/>
          </a:p>
          <a:p>
            <a:r>
              <a:rPr lang="ru-RU" sz="1600" dirty="0"/>
              <a:t>По итогам налогового периода налогоплательщики представляют налоговую декларацию в налоговый орган по месту нахождения организации или месту жительства индивидуального предпринимателя в следующие </a:t>
            </a:r>
            <a:r>
              <a:rPr lang="ru-RU" sz="1600" dirty="0" smtClean="0"/>
              <a:t>сроки:</a:t>
            </a:r>
            <a:endParaRPr lang="ru-RU" sz="1600" dirty="0"/>
          </a:p>
          <a:p>
            <a:r>
              <a:rPr lang="ru-RU" sz="1600" dirty="0" smtClean="0"/>
              <a:t>1</a:t>
            </a:r>
            <a:r>
              <a:rPr lang="ru-RU" sz="1600" dirty="0"/>
              <a:t>) организации - не позднее 25 марта года, следующего за истекшим налоговым </a:t>
            </a:r>
            <a:r>
              <a:rPr lang="ru-RU" sz="1600" dirty="0" smtClean="0"/>
              <a:t>периодом</a:t>
            </a:r>
            <a:endParaRPr lang="ru-RU" sz="1600" dirty="0">
              <a:hlinkClick r:id="rId2"/>
            </a:endParaRPr>
          </a:p>
          <a:p>
            <a:r>
              <a:rPr lang="ru-RU" sz="1600" dirty="0" smtClean="0"/>
              <a:t>2) индивидуальные предприниматели - не позднее 25 апреля года,</a:t>
            </a:r>
            <a:r>
              <a:rPr lang="ru-RU" sz="1600" dirty="0"/>
              <a:t> следующего за истекшим налоговым периодом</a:t>
            </a:r>
            <a:endParaRPr lang="ru-RU" sz="1600" dirty="0">
              <a:hlinkClick r:id="rId2"/>
            </a:endParaRPr>
          </a:p>
          <a:p>
            <a:endParaRPr lang="ru-RU" sz="1600" dirty="0"/>
          </a:p>
          <a:p>
            <a:pPr>
              <a:lnSpc>
                <a:spcPct val="150000"/>
              </a:lnSpc>
            </a:pPr>
            <a:r>
              <a:rPr lang="ru-RU" sz="1600" b="1" dirty="0"/>
              <a:t>Срок представления налоговой декларации за 2025 год  </a:t>
            </a:r>
            <a:r>
              <a:rPr lang="ru-RU" sz="1600" b="1" dirty="0" smtClean="0"/>
              <a:t>для ЮЛ - </a:t>
            </a:r>
            <a:r>
              <a:rPr lang="ru-RU" sz="1600" b="1" dirty="0"/>
              <a:t>не позднее 25 марта  2026 </a:t>
            </a:r>
            <a:r>
              <a:rPr lang="ru-RU" sz="1600" b="1" dirty="0" smtClean="0"/>
              <a:t>года, </a:t>
            </a:r>
          </a:p>
          <a:p>
            <a:pPr>
              <a:lnSpc>
                <a:spcPct val="150000"/>
              </a:lnSpc>
            </a:pPr>
            <a:r>
              <a:rPr lang="ru-RU" sz="1600" b="1" dirty="0" smtClean="0"/>
              <a:t>Для ИП срок представления декларации переносится!!! - не позднее 27 апреля 2026 года.</a:t>
            </a:r>
            <a:endParaRPr lang="ru-RU" dirty="0"/>
          </a:p>
        </p:txBody>
      </p:sp>
      <p:sp>
        <p:nvSpPr>
          <p:cNvPr id="2" name="Номер слайда 1">
            <a:extLst>
              <a:ext uri="{FF2B5EF4-FFF2-40B4-BE49-F238E27FC236}">
                <a16:creationId xmlns="" xmlns:a16="http://schemas.microsoft.com/office/drawing/2014/main" id="{BC7AF633-CBD5-38F0-558C-5086E3CDCC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B8470-55A6-CF4B-ABEF-5E5F70F4E2F5}" type="slidenum">
              <a:rPr lang="ru-RU" smtClean="0"/>
              <a:pPr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285750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="" xmlns:a16="http://schemas.microsoft.com/office/drawing/2014/main" id="{A079CABF-3A21-B960-CAA8-490FA256033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ОСНОВНЫЕ МОМЕНТЫ ПРИ ЗАПОЛНЕНИИ НАЛОГОВОЙ ДЕКЛАРАЦИИ ПО </a:t>
            </a:r>
            <a:r>
              <a:rPr lang="ru-RU" dirty="0" smtClean="0"/>
              <a:t>УСН</a:t>
            </a: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01193830-8341-64D5-030A-6DF37B33F0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1371" y="1962149"/>
            <a:ext cx="10770054" cy="4572001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ru-RU" b="1" dirty="0"/>
              <a:t>Для деклараций за 2025 год установлена новая форма!</a:t>
            </a:r>
          </a:p>
          <a:p>
            <a:pPr>
              <a:lnSpc>
                <a:spcPct val="150000"/>
              </a:lnSpc>
            </a:pPr>
            <a:r>
              <a:rPr lang="ru-RU" dirty="0"/>
              <a:t>Приказ ФНС России от 26.11.2025 N ЕД-7-3/1017@ «Об утверждении формы, порядка заполнения и формата представления налоговой декларации по налогу, уплачиваемому в связи с применением упрощенной системы налогообложения, в электронной форме».</a:t>
            </a:r>
          </a:p>
          <a:p>
            <a:pPr>
              <a:lnSpc>
                <a:spcPct val="150000"/>
              </a:lnSpc>
            </a:pPr>
            <a:r>
              <a:rPr lang="ru-RU" b="1" dirty="0" smtClean="0"/>
              <a:t>Новшества:</a:t>
            </a:r>
            <a:endParaRPr lang="ru-RU" b="1" dirty="0"/>
          </a:p>
          <a:p>
            <a:pPr>
              <a:lnSpc>
                <a:spcPct val="150000"/>
              </a:lnSpc>
            </a:pPr>
            <a:r>
              <a:rPr lang="ru-RU" dirty="0"/>
              <a:t>- из разделов 2.1.1 и 2.2 </a:t>
            </a:r>
            <a:r>
              <a:rPr lang="ru-RU" dirty="0" smtClean="0"/>
              <a:t>декларации исключены </a:t>
            </a:r>
            <a:r>
              <a:rPr lang="ru-RU" dirty="0"/>
              <a:t>строки, где указывается признак применения налоговой </a:t>
            </a:r>
            <a:r>
              <a:rPr lang="ru-RU" dirty="0" smtClean="0"/>
              <a:t>ставки</a:t>
            </a:r>
            <a:endParaRPr lang="ru-RU" dirty="0"/>
          </a:p>
          <a:p>
            <a:pPr>
              <a:lnSpc>
                <a:spcPct val="150000"/>
              </a:lnSpc>
            </a:pPr>
            <a:r>
              <a:rPr lang="ru-RU" dirty="0"/>
              <a:t>- </a:t>
            </a:r>
            <a:r>
              <a:rPr lang="ru-RU" dirty="0" smtClean="0"/>
              <a:t>добавлен </a:t>
            </a:r>
            <a:r>
              <a:rPr lang="ru-RU" dirty="0"/>
              <a:t>код способа подачи декларации 13 - через ЛК </a:t>
            </a:r>
            <a:r>
              <a:rPr lang="ru-RU" dirty="0" smtClean="0"/>
              <a:t>налогоплательщика</a:t>
            </a:r>
            <a:endParaRPr lang="ru-RU" dirty="0"/>
          </a:p>
          <a:p>
            <a:pPr>
              <a:lnSpc>
                <a:spcPct val="150000"/>
              </a:lnSpc>
            </a:pPr>
            <a:r>
              <a:rPr lang="ru-RU" dirty="0" smtClean="0"/>
              <a:t>- в </a:t>
            </a:r>
            <a:r>
              <a:rPr lang="ru-RU" dirty="0"/>
              <a:t>раздел 2.1.1 добавили строки 150, 160, 161 и 162, в раздел 2.2 - строки 290, 300, 310 и 320. </a:t>
            </a:r>
          </a:p>
          <a:p>
            <a:pPr>
              <a:lnSpc>
                <a:spcPct val="150000"/>
              </a:lnSpc>
            </a:pPr>
            <a:r>
              <a:rPr lang="ru-RU" dirty="0" smtClean="0"/>
              <a:t>- порядок дополнен </a:t>
            </a:r>
            <a:r>
              <a:rPr lang="ru-RU" dirty="0"/>
              <a:t>нормами о том, что при изменении в течение налогового (отчетного) периода места постановки на учет </a:t>
            </a:r>
            <a:r>
              <a:rPr lang="ru-RU" dirty="0" smtClean="0"/>
              <a:t>НП указывают </a:t>
            </a:r>
            <a:r>
              <a:rPr lang="ru-RU" dirty="0"/>
              <a:t>ставку по закону субъекта РФ по новому месту постановки.  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="" xmlns:a16="http://schemas.microsoft.com/office/drawing/2014/main" id="{BC7AF633-CBD5-38F0-558C-5086E3CDCC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B8470-55A6-CF4B-ABEF-5E5F70F4E2F5}" type="slidenum">
              <a:rPr lang="ru-RU" smtClean="0"/>
              <a:pPr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830317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>
            <a:extLst>
              <a:ext uri="{FF2B5EF4-FFF2-40B4-BE49-F238E27FC236}">
                <a16:creationId xmlns="" xmlns:a16="http://schemas.microsoft.com/office/drawing/2014/main" id="{8CF6B2E3-DDF6-66CC-7A8D-07C6FF6751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/>
              <a:t>СПАСИБО ЗА ВНИМАНИЕ!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="" xmlns:a16="http://schemas.microsoft.com/office/drawing/2014/main" id="{C2940097-1F21-22E6-8D5B-6198A89A3D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B8470-55A6-CF4B-ABEF-5E5F70F4E2F5}" type="slidenum">
              <a:rPr lang="ru-RU" smtClean="0"/>
              <a:pPr/>
              <a:t>7</a:t>
            </a:fld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4E431AC9-BF29-78CD-3CF9-0B99D23769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816" y="1638867"/>
            <a:ext cx="1566368" cy="1790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528237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ФНС 1">
      <a:dk1>
        <a:srgbClr val="2A3A7B"/>
      </a:dk1>
      <a:lt1>
        <a:srgbClr val="EDF1F6"/>
      </a:lt1>
      <a:dk2>
        <a:srgbClr val="2A3A7B"/>
      </a:dk2>
      <a:lt2>
        <a:srgbClr val="D8DFEB"/>
      </a:lt2>
      <a:accent1>
        <a:srgbClr val="005BAD"/>
      </a:accent1>
      <a:accent2>
        <a:srgbClr val="489EDD"/>
      </a:accent2>
      <a:accent3>
        <a:srgbClr val="2A3A7B"/>
      </a:accent3>
      <a:accent4>
        <a:srgbClr val="7F8FA9"/>
      </a:accent4>
      <a:accent5>
        <a:srgbClr val="F6522D"/>
      </a:accent5>
      <a:accent6>
        <a:srgbClr val="D8DFEB"/>
      </a:accent6>
      <a:hlink>
        <a:srgbClr val="FB542E"/>
      </a:hlink>
      <a:folHlink>
        <a:srgbClr val="3EBBF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968</TotalTime>
  <Words>594</Words>
  <Application>Microsoft Office PowerPoint</Application>
  <PresentationFormat>Произвольный</PresentationFormat>
  <Paragraphs>47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Презентация PowerPoint</vt:lpstr>
      <vt:lpstr>ПОРЯДОК И СРОКИ ПРЕДСТАВЛЕНИЯ НАЛОГОВОЙ ДЕКЛАРАЦИИ ПО ЕСХН ЗА 2025 </vt:lpstr>
      <vt:lpstr>ОСНОВНЫЕ МОМЕНТЫ ПРИ ЗАПОЛНЕНИИ НАЛОГОВОЙ ДЕКЛАРАЦИИ ПО ЕСХН</vt:lpstr>
      <vt:lpstr>ОСНОВНЫЕ МОМЕНТЫ ПРИ ЗАПОЛНЕНИИ НАЛОГОВОЙ ДЕКЛАРАЦИИ ПО ЕСХН</vt:lpstr>
      <vt:lpstr>ОСНОВНЫЕ МОМЕНТЫ ПРИ ЗАПОЛНЕНИИ НАЛОГОВОЙ ДЕКЛАРАЦИИ ПО УСН</vt:lpstr>
      <vt:lpstr>ОСНОВНЫЕ МОМЕНТЫ ПРИ ЗАПОЛНЕНИИ НАЛОГОВОЙ ДЕКЛАРАЦИИ ПО УСН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Анастасия Гаврикова</dc:creator>
  <cp:lastModifiedBy>Ольга Анатольевна Корнейчук</cp:lastModifiedBy>
  <cp:revision>25</cp:revision>
  <dcterms:created xsi:type="dcterms:W3CDTF">2025-05-13T09:24:29Z</dcterms:created>
  <dcterms:modified xsi:type="dcterms:W3CDTF">2026-03-26T05:24:30Z</dcterms:modified>
</cp:coreProperties>
</file>